
<file path=[Content_Types].xml><?xml version="1.0" encoding="utf-8"?>
<Types xmlns="http://schemas.openxmlformats.org/package/2006/content-types">
  <Default Extension="bin"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media/image11.bin" ContentType="image/svg+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8" r:id="rId5"/>
  </p:sldMasterIdLst>
  <p:notesMasterIdLst>
    <p:notesMasterId r:id="rId51"/>
  </p:notesMasterIdLst>
  <p:handoutMasterIdLst>
    <p:handoutMasterId r:id="rId52"/>
  </p:handoutMasterIdLst>
  <p:sldIdLst>
    <p:sldId id="2147378841" r:id="rId6"/>
    <p:sldId id="2147378843" r:id="rId7"/>
    <p:sldId id="2147378560" r:id="rId8"/>
    <p:sldId id="2147378899" r:id="rId9"/>
    <p:sldId id="2147379061" r:id="rId10"/>
    <p:sldId id="2147378900" r:id="rId11"/>
    <p:sldId id="2147378902" r:id="rId12"/>
    <p:sldId id="2147379062" r:id="rId13"/>
    <p:sldId id="2147378901" r:id="rId14"/>
    <p:sldId id="2147378903" r:id="rId15"/>
    <p:sldId id="2147378846" r:id="rId16"/>
    <p:sldId id="2147378831" r:id="rId17"/>
    <p:sldId id="2147379055" r:id="rId18"/>
    <p:sldId id="2147378992" r:id="rId19"/>
    <p:sldId id="2147378850" r:id="rId20"/>
    <p:sldId id="2147379054" r:id="rId21"/>
    <p:sldId id="2147378895" r:id="rId22"/>
    <p:sldId id="2147379712" r:id="rId23"/>
    <p:sldId id="2147378851" r:id="rId24"/>
    <p:sldId id="517" r:id="rId25"/>
    <p:sldId id="2147379044" r:id="rId26"/>
    <p:sldId id="2147379047" r:id="rId27"/>
    <p:sldId id="2147379048" r:id="rId28"/>
    <p:sldId id="2147379050" r:id="rId29"/>
    <p:sldId id="2147379051" r:id="rId30"/>
    <p:sldId id="2147379052" r:id="rId31"/>
    <p:sldId id="2147378548" r:id="rId32"/>
    <p:sldId id="2147378549" r:id="rId33"/>
    <p:sldId id="2147379045" r:id="rId34"/>
    <p:sldId id="2147379057" r:id="rId35"/>
    <p:sldId id="2147378842" r:id="rId36"/>
    <p:sldId id="2147379059" r:id="rId37"/>
    <p:sldId id="2147377997" r:id="rId38"/>
    <p:sldId id="2147378033" r:id="rId39"/>
    <p:sldId id="2147378034" r:id="rId40"/>
    <p:sldId id="2147378035" r:id="rId41"/>
    <p:sldId id="2147378038" r:id="rId42"/>
    <p:sldId id="2147378847" r:id="rId43"/>
    <p:sldId id="2147379316" r:id="rId44"/>
    <p:sldId id="2147378029" r:id="rId45"/>
    <p:sldId id="2147379058" r:id="rId46"/>
    <p:sldId id="2147379713" r:id="rId47"/>
    <p:sldId id="2147378834" r:id="rId48"/>
    <p:sldId id="2147378073" r:id="rId49"/>
    <p:sldId id="2147377519" r:id="rId50"/>
  </p:sldIdLst>
  <p:sldSz cx="13439775" cy="7559675"/>
  <p:notesSz cx="6797675" cy="9926638"/>
  <p:custDataLst>
    <p:tags r:id="rId5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B78335-4BAB-2DFA-6FDC-F22F74588893}" name="Anna Grace Wyneken" initials="AW" userId="S::annagrace.wyneken@syzgroup.com::3fd03097-3f61-4731-9305-316356fd49c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urice Olivier SCA" initials="MOS" lastIdx="11" clrIdx="0">
    <p:extLst>
      <p:ext uri="{19B8F6BF-5375-455C-9EA6-DF929625EA0E}">
        <p15:presenceInfo xmlns:p15="http://schemas.microsoft.com/office/powerpoint/2012/main" userId="S::omaurice@syzcapital.com::9f6d9549-5bf7-4cc8-9e99-44c145eeda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B7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7E3C00-A6F9-474D-B437-76FDAC1D1A31}" v="220" dt="2025-09-15T19:23:46.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044" autoAdjust="0"/>
    <p:restoredTop sz="96622" autoAdjust="0"/>
  </p:normalViewPr>
  <p:slideViewPr>
    <p:cSldViewPr snapToGrid="0" showGuides="1">
      <p:cViewPr varScale="1">
        <p:scale>
          <a:sx n="95" d="100"/>
          <a:sy n="95" d="100"/>
        </p:scale>
        <p:origin x="336" y="72"/>
      </p:cViewPr>
      <p:guideLst/>
    </p:cSldViewPr>
  </p:slideViewPr>
  <p:outlineViewPr>
    <p:cViewPr>
      <p:scale>
        <a:sx n="33" d="100"/>
        <a:sy n="33" d="100"/>
      </p:scale>
      <p:origin x="0" y="-22507"/>
    </p:cViewPr>
  </p:outlineViewPr>
  <p:notesTextViewPr>
    <p:cViewPr>
      <p:scale>
        <a:sx n="3" d="2"/>
        <a:sy n="3" d="2"/>
      </p:scale>
      <p:origin x="0" y="0"/>
    </p:cViewPr>
  </p:notesTextViewPr>
  <p:sorterViewPr>
    <p:cViewPr varScale="1">
      <p:scale>
        <a:sx n="1" d="1"/>
        <a:sy n="1" d="1"/>
      </p:scale>
      <p:origin x="0" y="-4935"/>
    </p:cViewPr>
  </p:sorterViewPr>
  <p:notesViewPr>
    <p:cSldViewPr snapToGrid="0">
      <p:cViewPr varScale="1">
        <p:scale>
          <a:sx n="79" d="100"/>
          <a:sy n="79" d="100"/>
        </p:scale>
        <p:origin x="3068" y="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6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C9F097-BF34-2876-DFE4-2E642BCBDCCA}"/>
              </a:ext>
            </a:extLst>
          </p:cNvPr>
          <p:cNvSpPr>
            <a:spLocks noGrp="1"/>
          </p:cNvSpPr>
          <p:nvPr>
            <p:ph type="hdr" sz="quarter"/>
          </p:nvPr>
        </p:nvSpPr>
        <p:spPr>
          <a:xfrm>
            <a:off x="0" y="0"/>
            <a:ext cx="2946400" cy="496888"/>
          </a:xfrm>
          <a:prstGeom prst="rect">
            <a:avLst/>
          </a:prstGeom>
        </p:spPr>
        <p:txBody>
          <a:bodyPr vert="horz" lIns="91431" tIns="45715" rIns="91431" bIns="45715" rtlCol="0"/>
          <a:lstStyle>
            <a:lvl1pPr algn="l">
              <a:defRPr sz="1200"/>
            </a:lvl1pPr>
          </a:lstStyle>
          <a:p>
            <a:endParaRPr lang="en-GB"/>
          </a:p>
        </p:txBody>
      </p:sp>
      <p:sp>
        <p:nvSpPr>
          <p:cNvPr id="3" name="Date Placeholder 2">
            <a:extLst>
              <a:ext uri="{FF2B5EF4-FFF2-40B4-BE49-F238E27FC236}">
                <a16:creationId xmlns:a16="http://schemas.microsoft.com/office/drawing/2014/main" id="{C92AAFD6-F85A-23FC-02CB-FFCF5797D26F}"/>
              </a:ext>
            </a:extLst>
          </p:cNvPr>
          <p:cNvSpPr>
            <a:spLocks noGrp="1"/>
          </p:cNvSpPr>
          <p:nvPr>
            <p:ph type="dt" sz="quarter" idx="1"/>
          </p:nvPr>
        </p:nvSpPr>
        <p:spPr>
          <a:xfrm>
            <a:off x="3849688" y="0"/>
            <a:ext cx="2946400" cy="496888"/>
          </a:xfrm>
          <a:prstGeom prst="rect">
            <a:avLst/>
          </a:prstGeom>
        </p:spPr>
        <p:txBody>
          <a:bodyPr vert="horz" lIns="91431" tIns="45715" rIns="91431" bIns="45715" rtlCol="0"/>
          <a:lstStyle>
            <a:lvl1pPr algn="r">
              <a:defRPr sz="1200"/>
            </a:lvl1pPr>
          </a:lstStyle>
          <a:p>
            <a:fld id="{071AE3E4-E959-48D3-BAA0-AC68F9DDB3DD}" type="datetimeFigureOut">
              <a:rPr lang="en-GB" smtClean="0"/>
              <a:t>15/09/2025</a:t>
            </a:fld>
            <a:endParaRPr lang="en-GB"/>
          </a:p>
        </p:txBody>
      </p:sp>
      <p:sp>
        <p:nvSpPr>
          <p:cNvPr id="4" name="Footer Placeholder 3">
            <a:extLst>
              <a:ext uri="{FF2B5EF4-FFF2-40B4-BE49-F238E27FC236}">
                <a16:creationId xmlns:a16="http://schemas.microsoft.com/office/drawing/2014/main" id="{78785F8D-DADC-E029-997A-9C0D251F0AFB}"/>
              </a:ext>
            </a:extLst>
          </p:cNvPr>
          <p:cNvSpPr>
            <a:spLocks noGrp="1"/>
          </p:cNvSpPr>
          <p:nvPr>
            <p:ph type="ftr" sz="quarter" idx="2"/>
          </p:nvPr>
        </p:nvSpPr>
        <p:spPr>
          <a:xfrm>
            <a:off x="0" y="9429750"/>
            <a:ext cx="2946400" cy="496888"/>
          </a:xfrm>
          <a:prstGeom prst="rect">
            <a:avLst/>
          </a:prstGeom>
        </p:spPr>
        <p:txBody>
          <a:bodyPr vert="horz" lIns="91431" tIns="45715" rIns="91431" bIns="45715"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A408CEF-671A-1C3F-6E6C-700864250840}"/>
              </a:ext>
            </a:extLst>
          </p:cNvPr>
          <p:cNvSpPr>
            <a:spLocks noGrp="1"/>
          </p:cNvSpPr>
          <p:nvPr>
            <p:ph type="sldNum" sz="quarter" idx="3"/>
          </p:nvPr>
        </p:nvSpPr>
        <p:spPr>
          <a:xfrm>
            <a:off x="3849688" y="9429750"/>
            <a:ext cx="2946400" cy="496888"/>
          </a:xfrm>
          <a:prstGeom prst="rect">
            <a:avLst/>
          </a:prstGeom>
        </p:spPr>
        <p:txBody>
          <a:bodyPr vert="horz" lIns="91431" tIns="45715" rIns="91431" bIns="45715" rtlCol="0" anchor="b"/>
          <a:lstStyle>
            <a:lvl1pPr algn="r">
              <a:defRPr sz="1200"/>
            </a:lvl1pPr>
          </a:lstStyle>
          <a:p>
            <a:fld id="{0285030B-D162-438B-B6B2-907A2DC02482}" type="slidenum">
              <a:rPr lang="en-GB" smtClean="0"/>
              <a:t>‹N°›</a:t>
            </a:fld>
            <a:endParaRPr lang="en-GB"/>
          </a:p>
        </p:txBody>
      </p:sp>
    </p:spTree>
    <p:extLst>
      <p:ext uri="{BB962C8B-B14F-4D97-AF65-F5344CB8AC3E}">
        <p14:creationId xmlns:p14="http://schemas.microsoft.com/office/powerpoint/2010/main" val="4063098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6"/>
          </a:xfrm>
          <a:prstGeom prst="rect">
            <a:avLst/>
          </a:prstGeom>
        </p:spPr>
        <p:txBody>
          <a:bodyPr vert="horz" lIns="91431" tIns="45715" rIns="91431" bIns="45715" rtlCol="0"/>
          <a:lstStyle>
            <a:lvl1pPr algn="l">
              <a:defRPr sz="1200"/>
            </a:lvl1pPr>
          </a:lstStyle>
          <a:p>
            <a:endParaRPr lang="fr-FR" dirty="0"/>
          </a:p>
        </p:txBody>
      </p:sp>
      <p:sp>
        <p:nvSpPr>
          <p:cNvPr id="3" name="Espace réservé de la date 2"/>
          <p:cNvSpPr>
            <a:spLocks noGrp="1"/>
          </p:cNvSpPr>
          <p:nvPr>
            <p:ph type="dt" idx="1"/>
          </p:nvPr>
        </p:nvSpPr>
        <p:spPr>
          <a:xfrm>
            <a:off x="3850444" y="0"/>
            <a:ext cx="2945659" cy="498056"/>
          </a:xfrm>
          <a:prstGeom prst="rect">
            <a:avLst/>
          </a:prstGeom>
        </p:spPr>
        <p:txBody>
          <a:bodyPr vert="horz" lIns="91431" tIns="45715" rIns="91431" bIns="45715" rtlCol="0"/>
          <a:lstStyle>
            <a:lvl1pPr algn="r">
              <a:defRPr sz="1200"/>
            </a:lvl1pPr>
          </a:lstStyle>
          <a:p>
            <a:fld id="{5E93E09A-228D-4562-A1B1-13015B77C2C1}" type="datetimeFigureOut">
              <a:rPr lang="fr-FR" smtClean="0"/>
              <a:t>15/09/2025</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1" tIns="45715" rIns="91431" bIns="45715" rtlCol="0" anchor="ctr"/>
          <a:lstStyle/>
          <a:p>
            <a:endParaRPr lang="fr-FR"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31" tIns="45715" rIns="91431" bIns="45715"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5"/>
            <a:ext cx="2945659" cy="498055"/>
          </a:xfrm>
          <a:prstGeom prst="rect">
            <a:avLst/>
          </a:prstGeom>
        </p:spPr>
        <p:txBody>
          <a:bodyPr vert="horz" lIns="91431" tIns="45715" rIns="91431" bIns="45715"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4" y="9428585"/>
            <a:ext cx="2945659" cy="498055"/>
          </a:xfrm>
          <a:prstGeom prst="rect">
            <a:avLst/>
          </a:prstGeom>
        </p:spPr>
        <p:txBody>
          <a:bodyPr vert="horz" lIns="91431" tIns="45715" rIns="91431" bIns="45715" rtlCol="0" anchor="b"/>
          <a:lstStyle>
            <a:lvl1pPr algn="r">
              <a:defRPr sz="1200"/>
            </a:lvl1pPr>
          </a:lstStyle>
          <a:p>
            <a:fld id="{CDC1F2C2-3FE6-4E84-9695-8A42647BC1FB}" type="slidenum">
              <a:rPr lang="fr-FR" smtClean="0"/>
              <a:t>‹N°›</a:t>
            </a:fld>
            <a:endParaRPr lang="fr-FR" dirty="0"/>
          </a:p>
        </p:txBody>
      </p:sp>
    </p:spTree>
    <p:extLst>
      <p:ext uri="{BB962C8B-B14F-4D97-AF65-F5344CB8AC3E}">
        <p14:creationId xmlns:p14="http://schemas.microsoft.com/office/powerpoint/2010/main" val="1155130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09780-04E0-D20C-8045-CB9F4B555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14963-3FCE-319F-EC34-5D0446AE8C78}"/>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642AB6FB-008C-2972-A7EC-167F588A4814}"/>
              </a:ext>
            </a:extLst>
          </p:cNvPr>
          <p:cNvSpPr>
            <a:spLocks noGrp="1"/>
          </p:cNvSpPr>
          <p:nvPr>
            <p:ph type="body" idx="1"/>
          </p:nvPr>
        </p:nvSpPr>
        <p:spPr/>
        <p:txBody>
          <a:bodyPr/>
          <a:lstStyle/>
          <a:p>
            <a:r>
              <a:rPr lang="en-CH" dirty="0"/>
              <a:t>“</a:t>
            </a:r>
            <a:endParaRPr lang="fr-CH" dirty="0"/>
          </a:p>
        </p:txBody>
      </p:sp>
      <p:sp>
        <p:nvSpPr>
          <p:cNvPr id="4" name="Slide Number Placeholder 3">
            <a:extLst>
              <a:ext uri="{FF2B5EF4-FFF2-40B4-BE49-F238E27FC236}">
                <a16:creationId xmlns:a16="http://schemas.microsoft.com/office/drawing/2014/main" id="{C1D58299-D79A-F1EE-EA12-D2E291AFAC75}"/>
              </a:ext>
            </a:extLst>
          </p:cNvPr>
          <p:cNvSpPr>
            <a:spLocks noGrp="1"/>
          </p:cNvSpPr>
          <p:nvPr>
            <p:ph type="sldNum" sz="quarter" idx="5"/>
          </p:nvPr>
        </p:nvSpPr>
        <p:spPr/>
        <p:txBody>
          <a:bodyPr/>
          <a:lstStyle/>
          <a:p>
            <a:fld id="{CDC1F2C2-3FE6-4E84-9695-8A42647BC1FB}" type="slidenum">
              <a:rPr lang="fr-FR" smtClean="0"/>
              <a:t>1</a:t>
            </a:fld>
            <a:endParaRPr lang="fr-FR" dirty="0"/>
          </a:p>
        </p:txBody>
      </p:sp>
    </p:spTree>
    <p:extLst>
      <p:ext uri="{BB962C8B-B14F-4D97-AF65-F5344CB8AC3E}">
        <p14:creationId xmlns:p14="http://schemas.microsoft.com/office/powerpoint/2010/main" val="4139872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30145-932F-6CAC-9790-E10FCF7041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CF6E0-1A13-B5E8-7A7B-54EBD51710E7}"/>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31885F47-ACFF-EB1E-0CEB-8694A03DD738}"/>
              </a:ext>
            </a:extLst>
          </p:cNvPr>
          <p:cNvSpPr>
            <a:spLocks noGrp="1"/>
          </p:cNvSpPr>
          <p:nvPr>
            <p:ph type="body" idx="1"/>
          </p:nvPr>
        </p:nvSpPr>
        <p:spPr/>
        <p:txBody>
          <a:bodyPr/>
          <a:lstStyle/>
          <a:p>
            <a:r>
              <a:rPr lang="en-CH" dirty="0"/>
              <a:t>“</a:t>
            </a:r>
            <a:endParaRPr lang="fr-CH" dirty="0"/>
          </a:p>
        </p:txBody>
      </p:sp>
      <p:sp>
        <p:nvSpPr>
          <p:cNvPr id="4" name="Slide Number Placeholder 3">
            <a:extLst>
              <a:ext uri="{FF2B5EF4-FFF2-40B4-BE49-F238E27FC236}">
                <a16:creationId xmlns:a16="http://schemas.microsoft.com/office/drawing/2014/main" id="{308A89DF-E226-46AF-27EB-7ABB34F36215}"/>
              </a:ext>
            </a:extLst>
          </p:cNvPr>
          <p:cNvSpPr>
            <a:spLocks noGrp="1"/>
          </p:cNvSpPr>
          <p:nvPr>
            <p:ph type="sldNum" sz="quarter" idx="5"/>
          </p:nvPr>
        </p:nvSpPr>
        <p:spPr/>
        <p:txBody>
          <a:bodyPr/>
          <a:lstStyle/>
          <a:p>
            <a:fld id="{CDC1F2C2-3FE6-4E84-9695-8A42647BC1FB}" type="slidenum">
              <a:rPr lang="fr-FR" smtClean="0"/>
              <a:t>2</a:t>
            </a:fld>
            <a:endParaRPr lang="fr-FR" dirty="0"/>
          </a:p>
        </p:txBody>
      </p:sp>
    </p:spTree>
    <p:extLst>
      <p:ext uri="{BB962C8B-B14F-4D97-AF65-F5344CB8AC3E}">
        <p14:creationId xmlns:p14="http://schemas.microsoft.com/office/powerpoint/2010/main" val="1968866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45E12-4F0B-60CE-2E1E-6D69A08C8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FB8CC-3D3A-66F7-0C6E-DFE4A5A006FC}"/>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470A2B2F-E0B7-9D54-631B-7DA45075371D}"/>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7675F16F-F2BF-3B2B-DAEA-1C925A262FD8}"/>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3</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607800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B836F-73B7-146F-9ABC-82DB81524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C9B1E-AFDF-B7C2-5C81-74C2DB5D458E}"/>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E2199C2F-71E2-CEF3-5CE6-C39DF26E32E1}"/>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C88EA580-D2E8-4BE8-04A6-18C9A3D07C75}"/>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4</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945379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35A8C-A471-A372-ADF0-5470491ED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BB680-BFAF-A36C-24ED-8BA33BB28D20}"/>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BA4C2455-6037-23CD-EEEE-51D6CEC1DF68}"/>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2981AEFA-E3F0-4965-3278-2887E5B12F4E}"/>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5</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538094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BC218-1C25-E849-3A08-FBFAD5C93B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9BF57-6161-2C6A-6D33-80FA16F33241}"/>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29EB4FF4-3494-3D0B-84BD-5D9F200A84EA}"/>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93952D0F-CDF4-89EB-C5A9-661D317F6411}"/>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6</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547011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C1933-D0AB-64DA-52AF-D1EFF4913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EA91E-A937-CAD0-CD63-5C79169E8CC4}"/>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0BD986C1-465A-F16F-9DAB-4BAFB67C13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89212C-84F3-DED1-099E-72BFFB98802A}"/>
              </a:ext>
            </a:extLst>
          </p:cNvPr>
          <p:cNvSpPr>
            <a:spLocks noGrp="1"/>
          </p:cNvSpPr>
          <p:nvPr>
            <p:ph type="sldNum" sz="quarter" idx="5"/>
          </p:nvPr>
        </p:nvSpPr>
        <p:spPr/>
        <p:txBody>
          <a:bodyPr/>
          <a:lstStyle/>
          <a:p>
            <a:fld id="{CDC1F2C2-3FE6-4E84-9695-8A42647BC1FB}" type="slidenum">
              <a:rPr lang="fr-FR" smtClean="0"/>
              <a:t>7</a:t>
            </a:fld>
            <a:endParaRPr lang="fr-FR" dirty="0"/>
          </a:p>
        </p:txBody>
      </p:sp>
    </p:spTree>
    <p:extLst>
      <p:ext uri="{BB962C8B-B14F-4D97-AF65-F5344CB8AC3E}">
        <p14:creationId xmlns:p14="http://schemas.microsoft.com/office/powerpoint/2010/main" val="2457854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62550-7911-AC80-8C25-6A156B96A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51834-4176-F3E7-90CA-AC8F15B7ACCC}"/>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E302ADDB-FEC0-6EAA-1D4E-1C1140DEA0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23C20F-09A9-1556-5E17-5752F209D007}"/>
              </a:ext>
            </a:extLst>
          </p:cNvPr>
          <p:cNvSpPr>
            <a:spLocks noGrp="1"/>
          </p:cNvSpPr>
          <p:nvPr>
            <p:ph type="sldNum" sz="quarter" idx="5"/>
          </p:nvPr>
        </p:nvSpPr>
        <p:spPr/>
        <p:txBody>
          <a:bodyPr/>
          <a:lstStyle/>
          <a:p>
            <a:fld id="{CDC1F2C2-3FE6-4E84-9695-8A42647BC1FB}" type="slidenum">
              <a:rPr lang="fr-FR" smtClean="0"/>
              <a:t>8</a:t>
            </a:fld>
            <a:endParaRPr lang="fr-FR" dirty="0"/>
          </a:p>
        </p:txBody>
      </p:sp>
    </p:spTree>
    <p:extLst>
      <p:ext uri="{BB962C8B-B14F-4D97-AF65-F5344CB8AC3E}">
        <p14:creationId xmlns:p14="http://schemas.microsoft.com/office/powerpoint/2010/main" val="3845268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F64EF-51C2-10EB-07B8-E0E63B519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350AF-7975-58A2-76BA-8E2732DDE70C}"/>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21B8F33C-AD25-CB43-0CD5-8C2A349DBDBE}"/>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C831A6AF-4FA9-4ACC-596B-60AB603F2098}"/>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9</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342297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16E78-C611-BC48-77A8-E86D31DEA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FE040-FE89-AF44-6577-AB4D39D67942}"/>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AE2ACD1E-010C-44A5-8746-090D501268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EBF2A5-2771-A9EE-C1D9-41A7A3FC829D}"/>
              </a:ext>
            </a:extLst>
          </p:cNvPr>
          <p:cNvSpPr>
            <a:spLocks noGrp="1"/>
          </p:cNvSpPr>
          <p:nvPr>
            <p:ph type="sldNum" sz="quarter" idx="5"/>
          </p:nvPr>
        </p:nvSpPr>
        <p:spPr/>
        <p:txBody>
          <a:bodyPr/>
          <a:lstStyle/>
          <a:p>
            <a:fld id="{CDC1F2C2-3FE6-4E84-9695-8A42647BC1FB}" type="slidenum">
              <a:rPr lang="fr-FR" smtClean="0"/>
              <a:t>10</a:t>
            </a:fld>
            <a:endParaRPr lang="fr-FR" dirty="0"/>
          </a:p>
        </p:txBody>
      </p:sp>
    </p:spTree>
    <p:extLst>
      <p:ext uri="{BB962C8B-B14F-4D97-AF65-F5344CB8AC3E}">
        <p14:creationId xmlns:p14="http://schemas.microsoft.com/office/powerpoint/2010/main" val="2763391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99CE3-8B25-85AE-F13F-C15DF49B7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D0E7D-01D1-B078-EAA3-2D04DC606EFA}"/>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CAEB3925-CB3A-F722-AB23-3090CD42AC3B}"/>
              </a:ext>
            </a:extLst>
          </p:cNvPr>
          <p:cNvSpPr>
            <a:spLocks noGrp="1"/>
          </p:cNvSpPr>
          <p:nvPr>
            <p:ph type="body" idx="1"/>
          </p:nvPr>
        </p:nvSpPr>
        <p:spPr/>
        <p:txBody>
          <a:bodyPr/>
          <a:lstStyle/>
          <a:p>
            <a:r>
              <a:rPr lang="en-CH" dirty="0"/>
              <a:t>“</a:t>
            </a:r>
            <a:endParaRPr lang="fr-CH" dirty="0"/>
          </a:p>
        </p:txBody>
      </p:sp>
      <p:sp>
        <p:nvSpPr>
          <p:cNvPr id="4" name="Slide Number Placeholder 3">
            <a:extLst>
              <a:ext uri="{FF2B5EF4-FFF2-40B4-BE49-F238E27FC236}">
                <a16:creationId xmlns:a16="http://schemas.microsoft.com/office/drawing/2014/main" id="{F3D0664E-96FF-41F7-6984-9D8BE94B2061}"/>
              </a:ext>
            </a:extLst>
          </p:cNvPr>
          <p:cNvSpPr>
            <a:spLocks noGrp="1"/>
          </p:cNvSpPr>
          <p:nvPr>
            <p:ph type="sldNum" sz="quarter" idx="5"/>
          </p:nvPr>
        </p:nvSpPr>
        <p:spPr/>
        <p:txBody>
          <a:bodyPr/>
          <a:lstStyle/>
          <a:p>
            <a:fld id="{CDC1F2C2-3FE6-4E84-9695-8A42647BC1FB}" type="slidenum">
              <a:rPr lang="fr-FR" smtClean="0"/>
              <a:t>11</a:t>
            </a:fld>
            <a:endParaRPr lang="fr-FR" dirty="0"/>
          </a:p>
        </p:txBody>
      </p:sp>
    </p:spTree>
    <p:extLst>
      <p:ext uri="{BB962C8B-B14F-4D97-AF65-F5344CB8AC3E}">
        <p14:creationId xmlns:p14="http://schemas.microsoft.com/office/powerpoint/2010/main" val="778922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D05B-4ECE-E580-91EC-58DD9DCDE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5BAC2-6038-C510-1253-83A54F34BB09}"/>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C0400B00-B486-F30D-6570-1D25A2D077C8}"/>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76A1AC1E-4C60-DB67-7465-777A5A150843}"/>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12</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59457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0DA3D-010E-DE70-DCD8-D5925CBDE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19DC7-AE21-C2AE-ADD7-CE64F8DD96C8}"/>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C881E536-87BE-6629-0ADA-34FDED37B5B9}"/>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0787E717-C4F5-9D2C-DCE3-06FD33085E72}"/>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13</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720957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DABE5-067F-26FF-EAEC-AFC5954AEE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FF409-5550-8CFB-4D87-79B294404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F8B5E-F494-5098-5553-29B3EE4305FD}"/>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C8174022-9BA0-B986-10B8-CB79245D9C46}"/>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14</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538999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A8AC1-6F20-087C-BB04-F37017249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874A9-2448-31EA-0E2C-F07E90C17D0D}"/>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1BE90CB3-6E50-5CEE-9437-D7151D1991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9B3062-4A21-E052-4937-4B9FD36F8711}"/>
              </a:ext>
            </a:extLst>
          </p:cNvPr>
          <p:cNvSpPr>
            <a:spLocks noGrp="1"/>
          </p:cNvSpPr>
          <p:nvPr>
            <p:ph type="sldNum" sz="quarter" idx="5"/>
          </p:nvPr>
        </p:nvSpPr>
        <p:spPr/>
        <p:txBody>
          <a:bodyPr/>
          <a:lstStyle/>
          <a:p>
            <a:fld id="{CDC1F2C2-3FE6-4E84-9695-8A42647BC1FB}" type="slidenum">
              <a:rPr lang="fr-FR" smtClean="0"/>
              <a:t>15</a:t>
            </a:fld>
            <a:endParaRPr lang="fr-FR" dirty="0"/>
          </a:p>
        </p:txBody>
      </p:sp>
    </p:spTree>
    <p:extLst>
      <p:ext uri="{BB962C8B-B14F-4D97-AF65-F5344CB8AC3E}">
        <p14:creationId xmlns:p14="http://schemas.microsoft.com/office/powerpoint/2010/main" val="4261296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93992-2466-0962-675D-BF0BF7A20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0E900-8E06-1CCC-6281-5D6EEE5F1F6C}"/>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86BB74B2-DA32-3F2A-D2F6-C946535B4D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A9EF7A-97B3-06AF-160D-219B9A42E102}"/>
              </a:ext>
            </a:extLst>
          </p:cNvPr>
          <p:cNvSpPr>
            <a:spLocks noGrp="1"/>
          </p:cNvSpPr>
          <p:nvPr>
            <p:ph type="sldNum" sz="quarter" idx="5"/>
          </p:nvPr>
        </p:nvSpPr>
        <p:spPr/>
        <p:txBody>
          <a:bodyPr/>
          <a:lstStyle/>
          <a:p>
            <a:fld id="{CDC1F2C2-3FE6-4E84-9695-8A42647BC1FB}" type="slidenum">
              <a:rPr lang="fr-FR" smtClean="0"/>
              <a:t>16</a:t>
            </a:fld>
            <a:endParaRPr lang="fr-FR" dirty="0"/>
          </a:p>
        </p:txBody>
      </p:sp>
    </p:spTree>
    <p:extLst>
      <p:ext uri="{BB962C8B-B14F-4D97-AF65-F5344CB8AC3E}">
        <p14:creationId xmlns:p14="http://schemas.microsoft.com/office/powerpoint/2010/main" val="405733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50265-6D29-C78D-6CE9-ADFD09E24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27A2CD-B579-2C89-577B-42172CB36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99C277-D91F-E06C-9A69-E8026CA89AF3}"/>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EDA9C52C-2EEC-4E71-2EDB-F1F224ED00A1}"/>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17</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978156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21EF-ED40-811E-2FFB-C3E1F9FF7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AFB22-D7C4-4DC5-86DD-77AEA6F925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BAA5C7-CABC-69CB-025F-9B6C3282D209}"/>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36EC59D9-2A5F-B8CA-2028-E2C941EAB82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C1F2C2-3FE6-4E84-9695-8A42647BC1F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8050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A06A8-2D87-9AB8-F9CE-948781E0B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0522D-E7E0-6836-8C8A-B8A86ECDFBF9}"/>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C367B753-B784-0981-BAFF-2A17222DA3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5EF0AA-DF28-2633-F7C8-86BE8288584D}"/>
              </a:ext>
            </a:extLst>
          </p:cNvPr>
          <p:cNvSpPr>
            <a:spLocks noGrp="1"/>
          </p:cNvSpPr>
          <p:nvPr>
            <p:ph type="sldNum" sz="quarter" idx="5"/>
          </p:nvPr>
        </p:nvSpPr>
        <p:spPr/>
        <p:txBody>
          <a:bodyPr/>
          <a:lstStyle/>
          <a:p>
            <a:fld id="{CDC1F2C2-3FE6-4E84-9695-8A42647BC1FB}" type="slidenum">
              <a:rPr lang="fr-FR" smtClean="0"/>
              <a:t>19</a:t>
            </a:fld>
            <a:endParaRPr lang="fr-FR" dirty="0"/>
          </a:p>
        </p:txBody>
      </p:sp>
    </p:spTree>
    <p:extLst>
      <p:ext uri="{BB962C8B-B14F-4D97-AF65-F5344CB8AC3E}">
        <p14:creationId xmlns:p14="http://schemas.microsoft.com/office/powerpoint/2010/main" val="2395914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1203325"/>
            <a:ext cx="5775325" cy="3249613"/>
          </a:xfrm>
        </p:spPr>
      </p:sp>
      <p:sp>
        <p:nvSpPr>
          <p:cNvPr id="3" name="Notes Placeholder 2"/>
          <p:cNvSpPr>
            <a:spLocks noGrp="1"/>
          </p:cNvSpPr>
          <p:nvPr>
            <p:ph type="body" idx="1"/>
          </p:nvPr>
        </p:nvSpPr>
        <p:spPr/>
        <p:txBody>
          <a:bodyPr/>
          <a:lstStyle/>
          <a:p>
            <a:r>
              <a:rPr lang="en-CH" dirty="0"/>
              <a:t>“</a:t>
            </a:r>
            <a:endParaRPr lang="fr-CH" dirty="0"/>
          </a:p>
        </p:txBody>
      </p:sp>
      <p:sp>
        <p:nvSpPr>
          <p:cNvPr id="4" name="Slide Number Placeholder 3"/>
          <p:cNvSpPr>
            <a:spLocks noGrp="1"/>
          </p:cNvSpPr>
          <p:nvPr>
            <p:ph type="sldNum" sz="quarter" idx="5"/>
          </p:nvPr>
        </p:nvSpPr>
        <p:spPr/>
        <p:txBody>
          <a:bodyPr/>
          <a:lstStyle/>
          <a:p>
            <a:fld id="{CDC1F2C2-3FE6-4E84-9695-8A42647BC1FB}" type="slidenum">
              <a:rPr lang="fr-FR" smtClean="0"/>
              <a:t>20</a:t>
            </a:fld>
            <a:endParaRPr lang="fr-FR" dirty="0"/>
          </a:p>
        </p:txBody>
      </p:sp>
    </p:spTree>
    <p:extLst>
      <p:ext uri="{BB962C8B-B14F-4D97-AF65-F5344CB8AC3E}">
        <p14:creationId xmlns:p14="http://schemas.microsoft.com/office/powerpoint/2010/main" val="3143704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5FFC1-DEC9-4753-7F7A-DE4F66FE6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E5543-F667-0988-2CC0-F0BC3DA7F2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F9232D-8007-75DD-DE69-07663638D799}"/>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A75F00A9-422F-F11F-1B0D-A2D7291DF55A}"/>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21</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55720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1DD7A-1DDA-EE60-0FE2-6088AAEDE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E2280-91F8-8B62-6B01-2BEEBAE03E25}"/>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ED32D05B-06CF-0BF0-D4EB-4FE0AF5E7FA9}"/>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EBC4DB1D-7924-97E1-E44B-2A29980E5ABB}"/>
              </a:ext>
            </a:extLst>
          </p:cNvPr>
          <p:cNvSpPr>
            <a:spLocks noGrp="1"/>
          </p:cNvSpPr>
          <p:nvPr>
            <p:ph type="sldNum" sz="quarter" idx="10"/>
          </p:nvPr>
        </p:nvSpPr>
        <p:spPr/>
        <p:txBody>
          <a:bodyPr/>
          <a:lstStyle/>
          <a:p>
            <a:pPr defTabSz="457153">
              <a:defRPr/>
            </a:pPr>
            <a:fld id="{CDC1F2C2-3FE6-4E84-9695-8A42647BC1FB}" type="slidenum">
              <a:rPr lang="fr-FR">
                <a:solidFill>
                  <a:prstClr val="black"/>
                </a:solidFill>
                <a:latin typeface="Calibri" panose="020F0502020204030204"/>
              </a:rPr>
              <a:pPr defTabSz="457153">
                <a:defRPr/>
              </a:pPr>
              <a:t>22</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226423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E50CD-44EC-2C2E-18EF-A24685FE5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2CAC6D-4960-412D-B3A2-870ABD09615D}"/>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54043B99-7CD2-B427-8EB0-3CDB30F79AEB}"/>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EA499007-3F58-4098-9E8D-C262705B82DC}"/>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23</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736154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1B770-1EE7-718C-DFE1-0B1402A0E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67EB1-CD0E-F258-0367-9C8A69B1D699}"/>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5DEA80A7-8495-235F-DE64-5AD5053A14B6}"/>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52048E2C-83AC-C411-D083-DB4E023482AF}"/>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24</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743601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41304-4D9F-62DD-DBD2-FF0F98026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4F0E82-AAD8-8C2F-E645-4440BA499515}"/>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0B7C7A6A-69D8-C18B-F3B1-F3066D3E3D75}"/>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AF862FD2-8EF6-D64C-25B4-3141114C7FC3}"/>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25</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558751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C60CF-FF6A-55F6-792C-924F1CF65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DFDED-B3D8-8499-9774-1196A05BD3BA}"/>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0C8C7A1D-E712-10DE-4A6A-8D235C57E8DA}"/>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C09B00B2-4AEB-00F3-5D59-27348236CA1F}"/>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26</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702028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ABC49-1E80-6715-8CFF-DC6C193E4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E77453-E4D4-301B-43D6-56E916238F70}"/>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8D117555-1380-2177-CE86-3A2EDF481DD5}"/>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A58AD4E2-4C6B-30E1-9A25-C848C7E2FC40}"/>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27</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734507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96567-A25B-8B5A-D834-00A32F4A2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927D9-6BDD-FFDE-C785-58CCB5AAF3ED}"/>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4E849596-5ED5-F3D5-82AE-950E16ED26F4}"/>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38A685BD-5648-BDAF-7E30-FFB443BCED52}"/>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28</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865616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84E4F-2A78-2505-5460-08AD4623E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44700-67C8-B891-E46E-41A41BBEDB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03205-8DA0-8ABD-BB72-FF11F81242ED}"/>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50D0858A-EF5A-AD98-63B5-4ADF1EBCD521}"/>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29</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939244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7A251-CD1A-E914-C7D8-4B806471A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EFB30-B1CD-D5C3-A5DE-66066D6A7F2E}"/>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F848BBD2-A599-53EE-B27F-8463ECDBD529}"/>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806CAAC2-B2BE-1659-B60C-573BD7D52B2E}"/>
              </a:ext>
            </a:extLst>
          </p:cNvPr>
          <p:cNvSpPr>
            <a:spLocks noGrp="1"/>
          </p:cNvSpPr>
          <p:nvPr>
            <p:ph type="sldNum" sz="quarter" idx="10"/>
          </p:nvPr>
        </p:nvSpPr>
        <p:spPr/>
        <p:txBody>
          <a:bodyPr/>
          <a:lstStyle/>
          <a:p>
            <a:pPr defTabSz="457153">
              <a:defRPr/>
            </a:pPr>
            <a:fld id="{CDC1F2C2-3FE6-4E84-9695-8A42647BC1FB}" type="slidenum">
              <a:rPr lang="fr-FR">
                <a:solidFill>
                  <a:prstClr val="black"/>
                </a:solidFill>
                <a:latin typeface="Calibri" panose="020F0502020204030204"/>
              </a:rPr>
              <a:pPr defTabSz="457153">
                <a:defRPr/>
              </a:pPr>
              <a:t>30</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106761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0076A-88E5-BDB4-B312-E22934890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CF5B3-804B-73C2-E486-CA9DA30EA505}"/>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AA2B5F06-B4D7-6B3B-25AC-F28BADA08CD0}"/>
              </a:ext>
            </a:extLst>
          </p:cNvPr>
          <p:cNvSpPr>
            <a:spLocks noGrp="1"/>
          </p:cNvSpPr>
          <p:nvPr>
            <p:ph type="body" idx="1"/>
          </p:nvPr>
        </p:nvSpPr>
        <p:spPr/>
        <p:txBody>
          <a:bodyPr/>
          <a:lstStyle/>
          <a:p>
            <a:r>
              <a:rPr lang="en-CH" dirty="0"/>
              <a:t>“</a:t>
            </a:r>
            <a:endParaRPr lang="fr-CH" dirty="0"/>
          </a:p>
        </p:txBody>
      </p:sp>
      <p:sp>
        <p:nvSpPr>
          <p:cNvPr id="4" name="Slide Number Placeholder 3">
            <a:extLst>
              <a:ext uri="{FF2B5EF4-FFF2-40B4-BE49-F238E27FC236}">
                <a16:creationId xmlns:a16="http://schemas.microsoft.com/office/drawing/2014/main" id="{1A85A467-0DDF-DD55-6649-F805AD83F719}"/>
              </a:ext>
            </a:extLst>
          </p:cNvPr>
          <p:cNvSpPr>
            <a:spLocks noGrp="1"/>
          </p:cNvSpPr>
          <p:nvPr>
            <p:ph type="sldNum" sz="quarter" idx="5"/>
          </p:nvPr>
        </p:nvSpPr>
        <p:spPr/>
        <p:txBody>
          <a:bodyPr/>
          <a:lstStyle/>
          <a:p>
            <a:fld id="{CDC1F2C2-3FE6-4E84-9695-8A42647BC1FB}" type="slidenum">
              <a:rPr lang="fr-FR" smtClean="0"/>
              <a:t>31</a:t>
            </a:fld>
            <a:endParaRPr lang="fr-FR" dirty="0"/>
          </a:p>
        </p:txBody>
      </p:sp>
    </p:spTree>
    <p:extLst>
      <p:ext uri="{BB962C8B-B14F-4D97-AF65-F5344CB8AC3E}">
        <p14:creationId xmlns:p14="http://schemas.microsoft.com/office/powerpoint/2010/main" val="6750846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439E7-2651-4A6C-46A2-65BFD9FE4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1A702-9772-DDF3-385D-CD41895925E8}"/>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37B81816-850F-4A0E-AE2C-12BCB70A20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C6CA59-5787-B3E7-475D-FF2C988BCD32}"/>
              </a:ext>
            </a:extLst>
          </p:cNvPr>
          <p:cNvSpPr>
            <a:spLocks noGrp="1"/>
          </p:cNvSpPr>
          <p:nvPr>
            <p:ph type="sldNum" sz="quarter" idx="5"/>
          </p:nvPr>
        </p:nvSpPr>
        <p:spPr/>
        <p:txBody>
          <a:bodyPr/>
          <a:lstStyle/>
          <a:p>
            <a:fld id="{CDC1F2C2-3FE6-4E84-9695-8A42647BC1FB}" type="slidenum">
              <a:rPr lang="fr-FR" smtClean="0"/>
              <a:t>32</a:t>
            </a:fld>
            <a:endParaRPr lang="fr-FR" dirty="0"/>
          </a:p>
        </p:txBody>
      </p:sp>
    </p:spTree>
    <p:extLst>
      <p:ext uri="{BB962C8B-B14F-4D97-AF65-F5344CB8AC3E}">
        <p14:creationId xmlns:p14="http://schemas.microsoft.com/office/powerpoint/2010/main" val="9931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5BAA0-65CB-9F07-BF81-7F07BE522F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8C3585-36F0-C94B-531B-42B17FD8E69C}"/>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48AED248-05F6-DEB5-055C-E5F0EC57A7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B2FE69-7795-4EA1-9BCB-32FB6F5D6CC3}"/>
              </a:ext>
            </a:extLst>
          </p:cNvPr>
          <p:cNvSpPr>
            <a:spLocks noGrp="1"/>
          </p:cNvSpPr>
          <p:nvPr>
            <p:ph type="sldNum" sz="quarter" idx="5"/>
          </p:nvPr>
        </p:nvSpPr>
        <p:spPr/>
        <p:txBody>
          <a:bodyPr/>
          <a:lstStyle/>
          <a:p>
            <a:fld id="{CDC1F2C2-3FE6-4E84-9695-8A42647BC1FB}" type="slidenum">
              <a:rPr lang="fr-FR" smtClean="0"/>
              <a:t>33</a:t>
            </a:fld>
            <a:endParaRPr lang="fr-FR" dirty="0"/>
          </a:p>
        </p:txBody>
      </p:sp>
    </p:spTree>
    <p:extLst>
      <p:ext uri="{BB962C8B-B14F-4D97-AF65-F5344CB8AC3E}">
        <p14:creationId xmlns:p14="http://schemas.microsoft.com/office/powerpoint/2010/main" val="1935456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90C11-DE80-041D-3BD5-C4E3ECDE73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9AFC5-88E9-28C0-21A3-F60C82442500}"/>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CAF0EDEE-7417-BA4C-584C-764EA11E94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F08BD8-52C7-91D3-FCD2-B1D638B9A164}"/>
              </a:ext>
            </a:extLst>
          </p:cNvPr>
          <p:cNvSpPr>
            <a:spLocks noGrp="1"/>
          </p:cNvSpPr>
          <p:nvPr>
            <p:ph type="sldNum" sz="quarter" idx="5"/>
          </p:nvPr>
        </p:nvSpPr>
        <p:spPr/>
        <p:txBody>
          <a:bodyPr/>
          <a:lstStyle/>
          <a:p>
            <a:fld id="{CDC1F2C2-3FE6-4E84-9695-8A42647BC1FB}" type="slidenum">
              <a:rPr lang="fr-FR" smtClean="0"/>
              <a:t>34</a:t>
            </a:fld>
            <a:endParaRPr lang="fr-FR" dirty="0"/>
          </a:p>
        </p:txBody>
      </p:sp>
    </p:spTree>
    <p:extLst>
      <p:ext uri="{BB962C8B-B14F-4D97-AF65-F5344CB8AC3E}">
        <p14:creationId xmlns:p14="http://schemas.microsoft.com/office/powerpoint/2010/main" val="11952402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5C6D7-8FB0-3C36-88DF-58653BD25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E5184-1828-F439-A9FA-E5311F6B5AFD}"/>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840A0A34-64FB-DE47-8965-399D279475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7C57D5-DD05-32F3-D44C-5F49C1B90D6C}"/>
              </a:ext>
            </a:extLst>
          </p:cNvPr>
          <p:cNvSpPr>
            <a:spLocks noGrp="1"/>
          </p:cNvSpPr>
          <p:nvPr>
            <p:ph type="sldNum" sz="quarter" idx="5"/>
          </p:nvPr>
        </p:nvSpPr>
        <p:spPr/>
        <p:txBody>
          <a:bodyPr/>
          <a:lstStyle/>
          <a:p>
            <a:fld id="{CDC1F2C2-3FE6-4E84-9695-8A42647BC1FB}" type="slidenum">
              <a:rPr lang="fr-FR" smtClean="0"/>
              <a:t>35</a:t>
            </a:fld>
            <a:endParaRPr lang="fr-FR" dirty="0"/>
          </a:p>
        </p:txBody>
      </p:sp>
    </p:spTree>
    <p:extLst>
      <p:ext uri="{BB962C8B-B14F-4D97-AF65-F5344CB8AC3E}">
        <p14:creationId xmlns:p14="http://schemas.microsoft.com/office/powerpoint/2010/main" val="2696173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6EA6A-A44F-8BD5-EB12-3A1A311632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41FE9-B0E5-CDCA-AE87-B7BF49D4A226}"/>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EECEE9D3-939E-6C98-05ED-1C393A5D82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AE9FF7-F934-7D63-9E17-3D2821FE1E08}"/>
              </a:ext>
            </a:extLst>
          </p:cNvPr>
          <p:cNvSpPr>
            <a:spLocks noGrp="1"/>
          </p:cNvSpPr>
          <p:nvPr>
            <p:ph type="sldNum" sz="quarter" idx="5"/>
          </p:nvPr>
        </p:nvSpPr>
        <p:spPr/>
        <p:txBody>
          <a:bodyPr/>
          <a:lstStyle/>
          <a:p>
            <a:fld id="{CDC1F2C2-3FE6-4E84-9695-8A42647BC1FB}" type="slidenum">
              <a:rPr lang="fr-FR" smtClean="0"/>
              <a:t>36</a:t>
            </a:fld>
            <a:endParaRPr lang="fr-FR" dirty="0"/>
          </a:p>
        </p:txBody>
      </p:sp>
    </p:spTree>
    <p:extLst>
      <p:ext uri="{BB962C8B-B14F-4D97-AF65-F5344CB8AC3E}">
        <p14:creationId xmlns:p14="http://schemas.microsoft.com/office/powerpoint/2010/main" val="41843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A7FE6-AD87-8A6F-D405-7CE05782A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AB6E1-551A-930F-EFC5-4F8F11B7542C}"/>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8A2BB3E7-0211-549A-3C1B-DE11CF5E8E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970C75-1351-71F2-97C3-B0D6D354719B}"/>
              </a:ext>
            </a:extLst>
          </p:cNvPr>
          <p:cNvSpPr>
            <a:spLocks noGrp="1"/>
          </p:cNvSpPr>
          <p:nvPr>
            <p:ph type="sldNum" sz="quarter" idx="5"/>
          </p:nvPr>
        </p:nvSpPr>
        <p:spPr/>
        <p:txBody>
          <a:bodyPr/>
          <a:lstStyle/>
          <a:p>
            <a:fld id="{CDC1F2C2-3FE6-4E84-9695-8A42647BC1FB}" type="slidenum">
              <a:rPr lang="fr-FR" smtClean="0"/>
              <a:t>37</a:t>
            </a:fld>
            <a:endParaRPr lang="fr-FR" dirty="0"/>
          </a:p>
        </p:txBody>
      </p:sp>
    </p:spTree>
    <p:extLst>
      <p:ext uri="{BB962C8B-B14F-4D97-AF65-F5344CB8AC3E}">
        <p14:creationId xmlns:p14="http://schemas.microsoft.com/office/powerpoint/2010/main" val="40972070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B9BEF-293D-C40D-C39B-4CB73406D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20B3B-94C7-4412-203C-046A2A88F973}"/>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9F83FEA1-5245-F51B-BABE-C4AE174F9A82}"/>
              </a:ext>
            </a:extLst>
          </p:cNvPr>
          <p:cNvSpPr>
            <a:spLocks noGrp="1"/>
          </p:cNvSpPr>
          <p:nvPr>
            <p:ph type="body" idx="1"/>
          </p:nvPr>
        </p:nvSpPr>
        <p:spPr/>
        <p:txBody>
          <a:bodyPr/>
          <a:lstStyle/>
          <a:p>
            <a:r>
              <a:rPr lang="en-CH" dirty="0"/>
              <a:t>“</a:t>
            </a:r>
            <a:endParaRPr lang="fr-CH" dirty="0"/>
          </a:p>
        </p:txBody>
      </p:sp>
      <p:sp>
        <p:nvSpPr>
          <p:cNvPr id="4" name="Slide Number Placeholder 3">
            <a:extLst>
              <a:ext uri="{FF2B5EF4-FFF2-40B4-BE49-F238E27FC236}">
                <a16:creationId xmlns:a16="http://schemas.microsoft.com/office/drawing/2014/main" id="{6DD311CD-2495-4E9E-C013-07768C2B7776}"/>
              </a:ext>
            </a:extLst>
          </p:cNvPr>
          <p:cNvSpPr>
            <a:spLocks noGrp="1"/>
          </p:cNvSpPr>
          <p:nvPr>
            <p:ph type="sldNum" sz="quarter" idx="5"/>
          </p:nvPr>
        </p:nvSpPr>
        <p:spPr/>
        <p:txBody>
          <a:bodyPr/>
          <a:lstStyle/>
          <a:p>
            <a:fld id="{CDC1F2C2-3FE6-4E84-9695-8A42647BC1FB}" type="slidenum">
              <a:rPr lang="fr-FR" smtClean="0"/>
              <a:t>38</a:t>
            </a:fld>
            <a:endParaRPr lang="fr-FR" dirty="0"/>
          </a:p>
        </p:txBody>
      </p:sp>
    </p:spTree>
    <p:extLst>
      <p:ext uri="{BB962C8B-B14F-4D97-AF65-F5344CB8AC3E}">
        <p14:creationId xmlns:p14="http://schemas.microsoft.com/office/powerpoint/2010/main" val="29485241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680C6-19E3-D01F-5947-C44578EF7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C32709-7167-6536-D886-5902B14C1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27612-71C5-BB88-EFF3-CCE42964C25C}"/>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6A193257-7027-A33A-EE5F-E00DFF171467}"/>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39</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2511737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6036C-9D9B-527C-7B61-475CD2CF1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35450B-C394-4B62-D88A-16143E291DC9}"/>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DA6A8196-2731-6FEB-4301-3E42E61186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278545-33F8-F821-1ABC-5A2A569ADA19}"/>
              </a:ext>
            </a:extLst>
          </p:cNvPr>
          <p:cNvSpPr>
            <a:spLocks noGrp="1"/>
          </p:cNvSpPr>
          <p:nvPr>
            <p:ph type="sldNum" sz="quarter" idx="5"/>
          </p:nvPr>
        </p:nvSpPr>
        <p:spPr/>
        <p:txBody>
          <a:bodyPr/>
          <a:lstStyle/>
          <a:p>
            <a:fld id="{CDC1F2C2-3FE6-4E84-9695-8A42647BC1FB}" type="slidenum">
              <a:rPr lang="fr-FR" smtClean="0"/>
              <a:t>40</a:t>
            </a:fld>
            <a:endParaRPr lang="fr-FR" dirty="0"/>
          </a:p>
        </p:txBody>
      </p:sp>
    </p:spTree>
    <p:extLst>
      <p:ext uri="{BB962C8B-B14F-4D97-AF65-F5344CB8AC3E}">
        <p14:creationId xmlns:p14="http://schemas.microsoft.com/office/powerpoint/2010/main" val="19591859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15D4-5ED7-DDBF-0BB2-58CF32D321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8DA1F-A532-33D0-1851-CC2CB94591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55343-709F-F541-5A16-933A8DC71D4F}"/>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E3F7126E-E004-05C2-1FE7-67437FB0757B}"/>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41</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0942553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B1DB8-C984-675D-6D9B-804AA5C98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7009E-8544-E060-D8C0-D4D291AD3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D36D6F-C7BC-5A24-5212-6BE18A9BDA21}"/>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483704A8-915E-A864-0EE7-4ED6BA0EACC1}"/>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42</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1971920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7627C-D677-BB40-2650-D3561FA82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57FF8-3A09-0122-BACB-87F8DB1F8748}"/>
              </a:ext>
            </a:extLst>
          </p:cNvPr>
          <p:cNvSpPr>
            <a:spLocks noGrp="1" noRot="1" noChangeAspect="1"/>
          </p:cNvSpPr>
          <p:nvPr>
            <p:ph type="sldImg"/>
          </p:nvPr>
        </p:nvSpPr>
        <p:spPr>
          <a:xfrm>
            <a:off x="365125" y="1203325"/>
            <a:ext cx="5775325" cy="3249613"/>
          </a:xfrm>
        </p:spPr>
      </p:sp>
      <p:sp>
        <p:nvSpPr>
          <p:cNvPr id="3" name="Notes Placeholder 2">
            <a:extLst>
              <a:ext uri="{FF2B5EF4-FFF2-40B4-BE49-F238E27FC236}">
                <a16:creationId xmlns:a16="http://schemas.microsoft.com/office/drawing/2014/main" id="{30A87D94-5EDC-C68B-6D7B-CAB842AAFFC8}"/>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A7283EC4-E0A8-EABF-9ADE-7005829B6CDC}"/>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43</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42103365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87377-3F7E-CDFE-A5CB-202C58702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1E3A0-0FA1-DE4D-DE8B-3D3BE5C9CA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A561B-40D7-90A4-B3D6-D529D3C98878}"/>
              </a:ext>
            </a:extLst>
          </p:cNvPr>
          <p:cNvSpPr>
            <a:spLocks noGrp="1"/>
          </p:cNvSpPr>
          <p:nvPr>
            <p:ph type="body" idx="1"/>
          </p:nvPr>
        </p:nvSpPr>
        <p:spPr/>
        <p:txBody>
          <a:bodyPr/>
          <a:lstStyle/>
          <a:p>
            <a:endParaRPr lang="fr-CH" dirty="0"/>
          </a:p>
        </p:txBody>
      </p:sp>
      <p:sp>
        <p:nvSpPr>
          <p:cNvPr id="4" name="Slide Number Placeholder 3">
            <a:extLst>
              <a:ext uri="{FF2B5EF4-FFF2-40B4-BE49-F238E27FC236}">
                <a16:creationId xmlns:a16="http://schemas.microsoft.com/office/drawing/2014/main" id="{E96924C4-E88B-57B9-4504-8E19A977B8DA}"/>
              </a:ext>
            </a:extLst>
          </p:cNvPr>
          <p:cNvSpPr>
            <a:spLocks noGrp="1"/>
          </p:cNvSpPr>
          <p:nvPr>
            <p:ph type="sldNum" sz="quarter" idx="10"/>
          </p:nvPr>
        </p:nvSpPr>
        <p:spPr/>
        <p:txBody>
          <a:bodyPr/>
          <a:lstStyle/>
          <a:p>
            <a:pPr defTabSz="440969">
              <a:defRPr/>
            </a:pPr>
            <a:fld id="{CDC1F2C2-3FE6-4E84-9695-8A42647BC1FB}" type="slidenum">
              <a:rPr lang="fr-FR">
                <a:solidFill>
                  <a:prstClr val="black"/>
                </a:solidFill>
                <a:latin typeface="Calibri" panose="020F0502020204030204"/>
              </a:rPr>
              <a:pPr defTabSz="440969">
                <a:defRPr/>
              </a:pPr>
              <a:t>44</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41477444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C1F2C2-3FE6-4E84-9695-8A42647BC1FB}" type="slidenum">
              <a:rPr lang="fr-FR" smtClean="0"/>
              <a:t>45</a:t>
            </a:fld>
            <a:endParaRPr lang="fr-FR" dirty="0"/>
          </a:p>
        </p:txBody>
      </p:sp>
    </p:spTree>
    <p:extLst>
      <p:ext uri="{BB962C8B-B14F-4D97-AF65-F5344CB8AC3E}">
        <p14:creationId xmlns:p14="http://schemas.microsoft.com/office/powerpoint/2010/main" val="2332331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7.png"/><Relationship Id="rId4" Type="http://schemas.openxmlformats.org/officeDocument/2006/relationships/image" Target="file:////Users/ianwhalley/Documents/work/Syz/Applications/PPT/From%20Reza/Asset%201.svg" TargetMode="Externa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bin"/><Relationship Id="rId1" Type="http://schemas.openxmlformats.org/officeDocument/2006/relationships/slideMaster" Target="../slideMasters/slideMaster1.xml"/><Relationship Id="rId4" Type="http://schemas.openxmlformats.org/officeDocument/2006/relationships/image" Target="../media/image11.bin"/></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slideMaster" Target="../slideMasters/slideMaster2.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slideMaster" Target="../slideMasters/slideMaster2.xml"/><Relationship Id="rId5" Type="http://schemas.openxmlformats.org/officeDocument/2006/relationships/tags" Target="../tags/tag28.xml"/><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13.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slideMaster" Target="../slideMasters/slideMaster2.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Default)">
    <p:spTree>
      <p:nvGrpSpPr>
        <p:cNvPr id="1" name=""/>
        <p:cNvGrpSpPr/>
        <p:nvPr/>
      </p:nvGrpSpPr>
      <p:grpSpPr>
        <a:xfrm>
          <a:off x="0" y="0"/>
          <a:ext cx="0" cy="0"/>
          <a:chOff x="0" y="0"/>
          <a:chExt cx="0" cy="0"/>
        </a:xfrm>
      </p:grpSpPr>
      <p:pic>
        <p:nvPicPr>
          <p:cNvPr id="5" name="Image 4" descr="Une image contenant personne, jaune&#10;&#10;Description générée automatiquement">
            <a:extLst>
              <a:ext uri="{FF2B5EF4-FFF2-40B4-BE49-F238E27FC236}">
                <a16:creationId xmlns:a16="http://schemas.microsoft.com/office/drawing/2014/main" id="{CAD2ABC7-C140-49E1-9965-1F3118C230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52100" y="317"/>
            <a:ext cx="7187675" cy="7559040"/>
          </a:xfrm>
          <a:prstGeom prst="rect">
            <a:avLst/>
          </a:prstGeom>
        </p:spPr>
      </p:pic>
      <p:sp>
        <p:nvSpPr>
          <p:cNvPr id="6" name="Slide Number Placeholder 5"/>
          <p:cNvSpPr>
            <a:spLocks noGrp="1"/>
          </p:cNvSpPr>
          <p:nvPr>
            <p:ph type="sldNum" sz="quarter" idx="12"/>
          </p:nvPr>
        </p:nvSpPr>
        <p:spPr>
          <a:xfrm>
            <a:off x="520404" y="7145937"/>
            <a:ext cx="0" cy="0"/>
          </a:xfrm>
          <a:prstGeom prst="rect">
            <a:avLst/>
          </a:prstGeom>
        </p:spPr>
        <p:txBody>
          <a:bodyPr/>
          <a:lstStyle>
            <a:lvl1pPr>
              <a:defRPr sz="126">
                <a:noFill/>
              </a:defRPr>
            </a:lvl1pPr>
          </a:lstStyle>
          <a:p>
            <a:fld id="{3EF8050C-28C0-4DEB-8280-CE67AFB96E4B}" type="slidenum">
              <a:rPr lang="en-GB" smtClean="0"/>
              <a:pPr/>
              <a:t>‹N°›</a:t>
            </a:fld>
            <a:endParaRPr lang="en-GB" dirty="0"/>
          </a:p>
        </p:txBody>
      </p:sp>
      <p:sp>
        <p:nvSpPr>
          <p:cNvPr id="2" name="Title 1"/>
          <p:cNvSpPr>
            <a:spLocks noGrp="1"/>
          </p:cNvSpPr>
          <p:nvPr>
            <p:ph type="ctrTitle" hasCustomPrompt="1"/>
          </p:nvPr>
        </p:nvSpPr>
        <p:spPr>
          <a:xfrm>
            <a:off x="836122" y="1881025"/>
            <a:ext cx="3800128" cy="765209"/>
          </a:xfrm>
          <a:noFill/>
        </p:spPr>
        <p:txBody>
          <a:bodyPr wrap="square" lIns="0" tIns="0" rIns="0" bIns="0" anchor="t" anchorCtr="0">
            <a:noAutofit/>
          </a:bodyPr>
          <a:lstStyle>
            <a:lvl1pPr algn="l">
              <a:lnSpc>
                <a:spcPct val="100000"/>
              </a:lnSpc>
              <a:defRPr sz="3268" b="0" cap="none" baseline="0">
                <a:gradFill flip="none" rotWithShape="1">
                  <a:gsLst>
                    <a:gs pos="0">
                      <a:schemeClr val="accent4"/>
                    </a:gs>
                    <a:gs pos="100000">
                      <a:srgbClr val="FFA400"/>
                    </a:gs>
                  </a:gsLst>
                  <a:lin ang="0" scaled="1"/>
                  <a:tileRect/>
                </a:gradFill>
                <a:latin typeface="+mj-lt"/>
              </a:defRPr>
            </a:lvl1pPr>
          </a:lstStyle>
          <a:p>
            <a:r>
              <a:rPr lang="en-GB" noProof="0" dirty="0"/>
              <a:t>Title on one or two lines</a:t>
            </a:r>
          </a:p>
        </p:txBody>
      </p:sp>
      <p:sp>
        <p:nvSpPr>
          <p:cNvPr id="3" name="Subtitle 2"/>
          <p:cNvSpPr>
            <a:spLocks noGrp="1"/>
          </p:cNvSpPr>
          <p:nvPr>
            <p:ph type="subTitle" idx="1" hasCustomPrompt="1"/>
          </p:nvPr>
        </p:nvSpPr>
        <p:spPr>
          <a:xfrm>
            <a:off x="836122" y="3812793"/>
            <a:ext cx="3800128" cy="670017"/>
          </a:xfrm>
          <a:noFill/>
        </p:spPr>
        <p:txBody>
          <a:bodyPr lIns="0" tIns="0" rIns="0" bIns="0" anchor="t" anchorCtr="0">
            <a:noAutofit/>
          </a:bodyPr>
          <a:lstStyle>
            <a:lvl1pPr marL="0" indent="0" algn="l">
              <a:lnSpc>
                <a:spcPct val="120000"/>
              </a:lnSpc>
              <a:spcBef>
                <a:spcPts val="603"/>
              </a:spcBef>
              <a:spcAft>
                <a:spcPts val="0"/>
              </a:spcAft>
              <a:buNone/>
              <a:defRPr sz="1006" b="0" cap="all" baseline="0">
                <a:solidFill>
                  <a:srgbClr val="4B5F80"/>
                </a:solidFill>
                <a:latin typeface="Neue Haas Grotesk Text Pro" panose="020B0504020202020204" pitchFamily="34" charset="0"/>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en-GB" noProof="0" dirty="0"/>
              <a:t>Presenter</a:t>
            </a:r>
            <a:br>
              <a:rPr lang="en-GB" noProof="0" dirty="0"/>
            </a:br>
            <a:r>
              <a:rPr lang="en-GB" noProof="0" dirty="0"/>
              <a:t>Date, Month, Year</a:t>
            </a:r>
          </a:p>
        </p:txBody>
      </p:sp>
      <p:sp>
        <p:nvSpPr>
          <p:cNvPr id="7" name="Espace réservé du texte 6">
            <a:extLst>
              <a:ext uri="{FF2B5EF4-FFF2-40B4-BE49-F238E27FC236}">
                <a16:creationId xmlns:a16="http://schemas.microsoft.com/office/drawing/2014/main" id="{C0537D46-3E08-43B9-A8FE-19337D7C171B}"/>
              </a:ext>
            </a:extLst>
          </p:cNvPr>
          <p:cNvSpPr>
            <a:spLocks noGrp="1"/>
          </p:cNvSpPr>
          <p:nvPr>
            <p:ph type="body" sz="quarter" idx="13" hasCustomPrompt="1"/>
          </p:nvPr>
        </p:nvSpPr>
        <p:spPr>
          <a:xfrm>
            <a:off x="836122" y="2753676"/>
            <a:ext cx="3800128" cy="598410"/>
          </a:xfrm>
          <a:noFill/>
        </p:spPr>
        <p:txBody>
          <a:bodyPr lIns="0" tIns="0" rIns="0" bIns="0" anchor="t"/>
          <a:lstStyle>
            <a:lvl1pPr marL="0" indent="0">
              <a:spcBef>
                <a:spcPts val="0"/>
              </a:spcBef>
              <a:spcAft>
                <a:spcPts val="0"/>
              </a:spcAft>
              <a:buNone/>
              <a:defRPr sz="1508" b="1" cap="none" baseline="0">
                <a:solidFill>
                  <a:schemeClr val="tx1"/>
                </a:solidFill>
              </a:defRPr>
            </a:lvl1pPr>
          </a:lstStyle>
          <a:p>
            <a:pPr lvl="0"/>
            <a:r>
              <a:rPr lang="en-GB" dirty="0"/>
              <a:t>Subtitle</a:t>
            </a:r>
          </a:p>
        </p:txBody>
      </p:sp>
      <p:sp>
        <p:nvSpPr>
          <p:cNvPr id="25" name="Picture Placeholder 24">
            <a:extLst>
              <a:ext uri="{FF2B5EF4-FFF2-40B4-BE49-F238E27FC236}">
                <a16:creationId xmlns:a16="http://schemas.microsoft.com/office/drawing/2014/main" id="{FF3E4D5D-6D38-435C-BFF6-91D2693C50E3}"/>
              </a:ext>
            </a:extLst>
          </p:cNvPr>
          <p:cNvSpPr>
            <a:spLocks noGrp="1"/>
          </p:cNvSpPr>
          <p:nvPr>
            <p:ph type="pic" sz="quarter" idx="17" hasCustomPrompt="1"/>
          </p:nvPr>
        </p:nvSpPr>
        <p:spPr>
          <a:xfrm>
            <a:off x="8781614" y="1619376"/>
            <a:ext cx="2197817" cy="173271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a:buNone/>
              <a:defRPr>
                <a:noFill/>
              </a:defRPr>
            </a:lvl1pPr>
          </a:lstStyle>
          <a:p>
            <a:r>
              <a:rPr lang="en-GB" dirty="0"/>
              <a:t>Click icon to add picture</a:t>
            </a:r>
          </a:p>
        </p:txBody>
      </p:sp>
      <p:cxnSp>
        <p:nvCxnSpPr>
          <p:cNvPr id="10" name="Straight Connector 11">
            <a:extLst>
              <a:ext uri="{FF2B5EF4-FFF2-40B4-BE49-F238E27FC236}">
                <a16:creationId xmlns:a16="http://schemas.microsoft.com/office/drawing/2014/main" id="{F5EAE29E-443A-4D52-AB24-6338EECB6CD3}"/>
              </a:ext>
            </a:extLst>
          </p:cNvPr>
          <p:cNvCxnSpPr>
            <a:cxnSpLocks/>
          </p:cNvCxnSpPr>
          <p:nvPr userDrawn="1"/>
        </p:nvCxnSpPr>
        <p:spPr>
          <a:xfrm>
            <a:off x="836120" y="1786348"/>
            <a:ext cx="452526" cy="0"/>
          </a:xfrm>
          <a:prstGeom prst="line">
            <a:avLst/>
          </a:prstGeom>
          <a:ln w="31750">
            <a:solidFill>
              <a:srgbClr val="FF6C0E"/>
            </a:solidFill>
          </a:ln>
        </p:spPr>
        <p:style>
          <a:lnRef idx="1">
            <a:schemeClr val="accent1"/>
          </a:lnRef>
          <a:fillRef idx="0">
            <a:schemeClr val="accent1"/>
          </a:fillRef>
          <a:effectRef idx="0">
            <a:schemeClr val="accent1"/>
          </a:effectRef>
          <a:fontRef idx="minor">
            <a:schemeClr val="tx1"/>
          </a:fontRef>
        </p:style>
      </p:cxnSp>
      <p:grpSp>
        <p:nvGrpSpPr>
          <p:cNvPr id="13" name="Dynamic Template Tool Group">
            <a:extLst>
              <a:ext uri="{FF2B5EF4-FFF2-40B4-BE49-F238E27FC236}">
                <a16:creationId xmlns:a16="http://schemas.microsoft.com/office/drawing/2014/main" id="{88AA2AB9-6056-4AED-B87A-24EA5BBCEC6E}"/>
              </a:ext>
            </a:extLst>
          </p:cNvPr>
          <p:cNvGrpSpPr>
            <a:grpSpLocks/>
          </p:cNvGrpSpPr>
          <p:nvPr userDrawn="1">
            <p:custDataLst>
              <p:tags r:id="rId1"/>
            </p:custDataLst>
          </p:nvPr>
        </p:nvGrpSpPr>
        <p:grpSpPr>
          <a:xfrm>
            <a:off x="836122" y="6072187"/>
            <a:ext cx="2113728" cy="946078"/>
            <a:chOff x="6511636" y="3461385"/>
            <a:chExt cx="1564143" cy="880025"/>
          </a:xfrm>
        </p:grpSpPr>
        <p:sp>
          <p:nvSpPr>
            <p:cNvPr id="14" name="Rectangle 13">
              <a:extLst>
                <a:ext uri="{FF2B5EF4-FFF2-40B4-BE49-F238E27FC236}">
                  <a16:creationId xmlns:a16="http://schemas.microsoft.com/office/drawing/2014/main" id="{C8478F22-2259-4F3B-AC31-7FD3B4324AFE}"/>
                </a:ext>
              </a:extLst>
            </p:cNvPr>
            <p:cNvSpPr>
              <a:spLocks/>
            </p:cNvSpPr>
            <p:nvPr userDrawn="1"/>
          </p:nvSpPr>
          <p:spPr>
            <a:xfrm>
              <a:off x="6511636" y="3461385"/>
              <a:ext cx="1564143" cy="88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sz="1760" dirty="0"/>
            </a:p>
          </p:txBody>
        </p:sp>
        <p:pic>
          <p:nvPicPr>
            <p:cNvPr id="15" name="Logo SYZ" descr="Logo&#10;&#10;Description automatically generated">
              <a:extLst>
                <a:ext uri="{FF2B5EF4-FFF2-40B4-BE49-F238E27FC236}">
                  <a16:creationId xmlns:a16="http://schemas.microsoft.com/office/drawing/2014/main" id="{877E9BEB-95CF-4E26-85DC-A7FF2944CBE3}"/>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6511636" y="3461385"/>
              <a:ext cx="976424" cy="880025"/>
            </a:xfrm>
            <a:prstGeom prst="rect">
              <a:avLst/>
            </a:prstGeom>
          </p:spPr>
        </p:pic>
      </p:grpSp>
      <p:sp>
        <p:nvSpPr>
          <p:cNvPr id="16" name="URL Group">
            <a:extLst>
              <a:ext uri="{FF2B5EF4-FFF2-40B4-BE49-F238E27FC236}">
                <a16:creationId xmlns:a16="http://schemas.microsoft.com/office/drawing/2014/main" id="{14C963D7-39DF-460E-BE17-CCC027E6628F}"/>
              </a:ext>
            </a:extLst>
          </p:cNvPr>
          <p:cNvSpPr txBox="1">
            <a:spLocks noChangeArrowheads="1"/>
          </p:cNvSpPr>
          <p:nvPr userDrawn="1">
            <p:custDataLst>
              <p:tags r:id="rId2"/>
            </p:custDataLst>
          </p:nvPr>
        </p:nvSpPr>
        <p:spPr bwMode="auto">
          <a:xfrm>
            <a:off x="830133" y="558803"/>
            <a:ext cx="4198671" cy="25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r>
              <a:rPr lang="en-US" altLang="en-CH" sz="1006" b="1" kern="600" dirty="0">
                <a:solidFill>
                  <a:srgbClr val="F18815"/>
                </a:solidFill>
                <a:latin typeface="Nunito Sans SemiBold" pitchFamily="2" charset="77"/>
                <a:cs typeface="Arial" panose="020B0604020202020204" pitchFamily="34" charset="0"/>
              </a:rPr>
              <a:t>syzgroup.com</a:t>
            </a:r>
          </a:p>
        </p:txBody>
      </p:sp>
    </p:spTree>
    <p:extLst>
      <p:ext uri="{BB962C8B-B14F-4D97-AF65-F5344CB8AC3E}">
        <p14:creationId xmlns:p14="http://schemas.microsoft.com/office/powerpoint/2010/main" val="3039547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Change Picture)">
    <p:spTree>
      <p:nvGrpSpPr>
        <p:cNvPr id="1" name=""/>
        <p:cNvGrpSpPr/>
        <p:nvPr/>
      </p:nvGrpSpPr>
      <p:grpSpPr>
        <a:xfrm>
          <a:off x="0" y="0"/>
          <a:ext cx="0" cy="0"/>
          <a:chOff x="0" y="0"/>
          <a:chExt cx="0" cy="0"/>
        </a:xfrm>
      </p:grpSpPr>
      <p:sp>
        <p:nvSpPr>
          <p:cNvPr id="8" name="Espace réservé pour une image  7">
            <a:extLst>
              <a:ext uri="{FF2B5EF4-FFF2-40B4-BE49-F238E27FC236}">
                <a16:creationId xmlns:a16="http://schemas.microsoft.com/office/drawing/2014/main" id="{B5229FEC-9BD6-4E92-B2E1-C2AFD5E7522D}"/>
              </a:ext>
            </a:extLst>
          </p:cNvPr>
          <p:cNvSpPr>
            <a:spLocks noGrp="1"/>
          </p:cNvSpPr>
          <p:nvPr>
            <p:ph type="pic" sz="quarter" idx="18"/>
          </p:nvPr>
        </p:nvSpPr>
        <p:spPr>
          <a:xfrm>
            <a:off x="6252100" y="317"/>
            <a:ext cx="7187675" cy="7559040"/>
          </a:xfrm>
          <a:solidFill>
            <a:schemeClr val="bg2"/>
          </a:solidFill>
        </p:spPr>
        <p:txBody>
          <a:bodyPr/>
          <a:lstStyle>
            <a:lvl1pPr marL="0" indent="0">
              <a:buNone/>
              <a:defRPr>
                <a:noFill/>
              </a:defRPr>
            </a:lvl1pPr>
          </a:lstStyle>
          <a:p>
            <a:r>
              <a:rPr lang="en-US"/>
              <a:t>Click icon to add picture</a:t>
            </a:r>
            <a:endParaRPr lang="fr-FR"/>
          </a:p>
        </p:txBody>
      </p:sp>
      <p:sp>
        <p:nvSpPr>
          <p:cNvPr id="6" name="Slide Number Placeholder 5"/>
          <p:cNvSpPr>
            <a:spLocks noGrp="1"/>
          </p:cNvSpPr>
          <p:nvPr>
            <p:ph type="sldNum" sz="quarter" idx="12"/>
          </p:nvPr>
        </p:nvSpPr>
        <p:spPr>
          <a:xfrm>
            <a:off x="520404" y="7145937"/>
            <a:ext cx="0" cy="0"/>
          </a:xfrm>
          <a:prstGeom prst="rect">
            <a:avLst/>
          </a:prstGeom>
        </p:spPr>
        <p:txBody>
          <a:bodyPr/>
          <a:lstStyle>
            <a:lvl1pPr>
              <a:defRPr sz="126">
                <a:noFill/>
              </a:defRPr>
            </a:lvl1pPr>
          </a:lstStyle>
          <a:p>
            <a:fld id="{3EF8050C-28C0-4DEB-8280-CE67AFB96E4B}" type="slidenum">
              <a:rPr lang="en-GB" smtClean="0"/>
              <a:pPr/>
              <a:t>‹N°›</a:t>
            </a:fld>
            <a:endParaRPr lang="en-GB" dirty="0"/>
          </a:p>
        </p:txBody>
      </p:sp>
      <p:sp>
        <p:nvSpPr>
          <p:cNvPr id="2" name="Title 1"/>
          <p:cNvSpPr>
            <a:spLocks noGrp="1"/>
          </p:cNvSpPr>
          <p:nvPr>
            <p:ph type="ctrTitle" hasCustomPrompt="1"/>
          </p:nvPr>
        </p:nvSpPr>
        <p:spPr>
          <a:xfrm>
            <a:off x="836122" y="1881025"/>
            <a:ext cx="3800128" cy="765209"/>
          </a:xfrm>
          <a:noFill/>
        </p:spPr>
        <p:txBody>
          <a:bodyPr wrap="square" lIns="0" tIns="0" rIns="0" bIns="0" anchor="t" anchorCtr="0">
            <a:noAutofit/>
          </a:bodyPr>
          <a:lstStyle>
            <a:lvl1pPr algn="l">
              <a:lnSpc>
                <a:spcPct val="100000"/>
              </a:lnSpc>
              <a:defRPr sz="3268" b="0" cap="none" baseline="0">
                <a:gradFill flip="none" rotWithShape="1">
                  <a:gsLst>
                    <a:gs pos="0">
                      <a:schemeClr val="accent4"/>
                    </a:gs>
                    <a:gs pos="100000">
                      <a:srgbClr val="FFA400"/>
                    </a:gs>
                  </a:gsLst>
                  <a:lin ang="0" scaled="1"/>
                  <a:tileRect/>
                </a:gradFill>
                <a:latin typeface="+mj-lt"/>
              </a:defRPr>
            </a:lvl1pPr>
          </a:lstStyle>
          <a:p>
            <a:r>
              <a:rPr lang="en-GB" noProof="0" dirty="0"/>
              <a:t>Title on one or two lines</a:t>
            </a:r>
          </a:p>
        </p:txBody>
      </p:sp>
      <p:sp>
        <p:nvSpPr>
          <p:cNvPr id="3" name="Subtitle 2"/>
          <p:cNvSpPr>
            <a:spLocks noGrp="1"/>
          </p:cNvSpPr>
          <p:nvPr>
            <p:ph type="subTitle" idx="1" hasCustomPrompt="1"/>
          </p:nvPr>
        </p:nvSpPr>
        <p:spPr>
          <a:xfrm>
            <a:off x="836122" y="3812793"/>
            <a:ext cx="3800128" cy="670017"/>
          </a:xfrm>
          <a:noFill/>
        </p:spPr>
        <p:txBody>
          <a:bodyPr lIns="0" tIns="0" rIns="0" bIns="0" anchor="t" anchorCtr="0">
            <a:noAutofit/>
          </a:bodyPr>
          <a:lstStyle>
            <a:lvl1pPr marL="0" indent="0" algn="l">
              <a:lnSpc>
                <a:spcPct val="120000"/>
              </a:lnSpc>
              <a:spcBef>
                <a:spcPts val="603"/>
              </a:spcBef>
              <a:spcAft>
                <a:spcPts val="0"/>
              </a:spcAft>
              <a:buNone/>
              <a:defRPr sz="1006" b="0" cap="all" baseline="0">
                <a:solidFill>
                  <a:srgbClr val="4B5F80"/>
                </a:solidFill>
                <a:latin typeface="Neue Haas Grotesk Text Pro" panose="020B0504020202020204" pitchFamily="34" charset="0"/>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en-GB" noProof="0" dirty="0"/>
              <a:t>Presenter</a:t>
            </a:r>
            <a:br>
              <a:rPr lang="en-GB" noProof="0" dirty="0"/>
            </a:br>
            <a:r>
              <a:rPr lang="en-GB" noProof="0" dirty="0"/>
              <a:t>Date, Month, Year</a:t>
            </a:r>
          </a:p>
        </p:txBody>
      </p:sp>
      <p:sp>
        <p:nvSpPr>
          <p:cNvPr id="7" name="Espace réservé du texte 6">
            <a:extLst>
              <a:ext uri="{FF2B5EF4-FFF2-40B4-BE49-F238E27FC236}">
                <a16:creationId xmlns:a16="http://schemas.microsoft.com/office/drawing/2014/main" id="{C0537D46-3E08-43B9-A8FE-19337D7C171B}"/>
              </a:ext>
            </a:extLst>
          </p:cNvPr>
          <p:cNvSpPr>
            <a:spLocks noGrp="1"/>
          </p:cNvSpPr>
          <p:nvPr>
            <p:ph type="body" sz="quarter" idx="13" hasCustomPrompt="1"/>
          </p:nvPr>
        </p:nvSpPr>
        <p:spPr>
          <a:xfrm>
            <a:off x="836122" y="2753676"/>
            <a:ext cx="3800128" cy="598410"/>
          </a:xfrm>
          <a:noFill/>
        </p:spPr>
        <p:txBody>
          <a:bodyPr lIns="0" tIns="0" rIns="0" bIns="0" anchor="t"/>
          <a:lstStyle>
            <a:lvl1pPr marL="0" indent="0">
              <a:spcBef>
                <a:spcPts val="0"/>
              </a:spcBef>
              <a:spcAft>
                <a:spcPts val="0"/>
              </a:spcAft>
              <a:buNone/>
              <a:defRPr sz="1508" b="1" cap="none" baseline="0">
                <a:solidFill>
                  <a:schemeClr val="tx1"/>
                </a:solidFill>
              </a:defRPr>
            </a:lvl1pPr>
          </a:lstStyle>
          <a:p>
            <a:pPr lvl="0"/>
            <a:r>
              <a:rPr lang="en-GB" dirty="0"/>
              <a:t>Subtitle</a:t>
            </a:r>
          </a:p>
        </p:txBody>
      </p:sp>
      <p:sp>
        <p:nvSpPr>
          <p:cNvPr id="25" name="Picture Placeholder 24">
            <a:extLst>
              <a:ext uri="{FF2B5EF4-FFF2-40B4-BE49-F238E27FC236}">
                <a16:creationId xmlns:a16="http://schemas.microsoft.com/office/drawing/2014/main" id="{FF3E4D5D-6D38-435C-BFF6-91D2693C50E3}"/>
              </a:ext>
            </a:extLst>
          </p:cNvPr>
          <p:cNvSpPr>
            <a:spLocks noGrp="1"/>
          </p:cNvSpPr>
          <p:nvPr>
            <p:ph type="pic" sz="quarter" idx="17" hasCustomPrompt="1"/>
          </p:nvPr>
        </p:nvSpPr>
        <p:spPr>
          <a:xfrm>
            <a:off x="8781614" y="1619376"/>
            <a:ext cx="2197817" cy="1732710"/>
          </a:xfrm>
          <a:blipFill dpi="0" rotWithShape="1">
            <a:blip r:embed="rId4">
              <a:extLst>
                <a:ext uri="{28A0092B-C50C-407E-A947-70E740481C1C}">
                  <a14:useLocalDpi xmlns:a14="http://schemas.microsoft.com/office/drawing/2010/main" val="0"/>
                </a:ext>
              </a:extLst>
            </a:blip>
            <a:srcRect/>
            <a:stretch>
              <a:fillRect/>
            </a:stretch>
          </a:blipFill>
        </p:spPr>
        <p:txBody>
          <a:bodyPr/>
          <a:lstStyle>
            <a:lvl1pPr>
              <a:buNone/>
              <a:defRPr>
                <a:noFill/>
              </a:defRPr>
            </a:lvl1pPr>
          </a:lstStyle>
          <a:p>
            <a:r>
              <a:rPr lang="en-GB" dirty="0"/>
              <a:t>Click icon to add picture</a:t>
            </a:r>
          </a:p>
        </p:txBody>
      </p:sp>
      <p:cxnSp>
        <p:nvCxnSpPr>
          <p:cNvPr id="10" name="Straight Connector 11">
            <a:extLst>
              <a:ext uri="{FF2B5EF4-FFF2-40B4-BE49-F238E27FC236}">
                <a16:creationId xmlns:a16="http://schemas.microsoft.com/office/drawing/2014/main" id="{F5EAE29E-443A-4D52-AB24-6338EECB6CD3}"/>
              </a:ext>
            </a:extLst>
          </p:cNvPr>
          <p:cNvCxnSpPr>
            <a:cxnSpLocks/>
          </p:cNvCxnSpPr>
          <p:nvPr userDrawn="1"/>
        </p:nvCxnSpPr>
        <p:spPr>
          <a:xfrm>
            <a:off x="836120" y="1786348"/>
            <a:ext cx="452526" cy="0"/>
          </a:xfrm>
          <a:prstGeom prst="line">
            <a:avLst/>
          </a:prstGeom>
          <a:ln w="31750">
            <a:solidFill>
              <a:srgbClr val="FF6C0E"/>
            </a:solidFill>
          </a:ln>
        </p:spPr>
        <p:style>
          <a:lnRef idx="1">
            <a:schemeClr val="accent1"/>
          </a:lnRef>
          <a:fillRef idx="0">
            <a:schemeClr val="accent1"/>
          </a:fillRef>
          <a:effectRef idx="0">
            <a:schemeClr val="accent1"/>
          </a:effectRef>
          <a:fontRef idx="minor">
            <a:schemeClr val="tx1"/>
          </a:fontRef>
        </p:style>
      </p:cxnSp>
      <p:grpSp>
        <p:nvGrpSpPr>
          <p:cNvPr id="13" name="Dynamic Template Tool Group">
            <a:extLst>
              <a:ext uri="{FF2B5EF4-FFF2-40B4-BE49-F238E27FC236}">
                <a16:creationId xmlns:a16="http://schemas.microsoft.com/office/drawing/2014/main" id="{88AA2AB9-6056-4AED-B87A-24EA5BBCEC6E}"/>
              </a:ext>
            </a:extLst>
          </p:cNvPr>
          <p:cNvGrpSpPr>
            <a:grpSpLocks/>
          </p:cNvGrpSpPr>
          <p:nvPr userDrawn="1">
            <p:custDataLst>
              <p:tags r:id="rId1"/>
            </p:custDataLst>
          </p:nvPr>
        </p:nvGrpSpPr>
        <p:grpSpPr>
          <a:xfrm>
            <a:off x="836122" y="6072187"/>
            <a:ext cx="2113728" cy="946078"/>
            <a:chOff x="6511636" y="3461385"/>
            <a:chExt cx="1564143" cy="880025"/>
          </a:xfrm>
        </p:grpSpPr>
        <p:sp>
          <p:nvSpPr>
            <p:cNvPr id="14" name="Rectangle 13">
              <a:extLst>
                <a:ext uri="{FF2B5EF4-FFF2-40B4-BE49-F238E27FC236}">
                  <a16:creationId xmlns:a16="http://schemas.microsoft.com/office/drawing/2014/main" id="{C8478F22-2259-4F3B-AC31-7FD3B4324AFE}"/>
                </a:ext>
              </a:extLst>
            </p:cNvPr>
            <p:cNvSpPr>
              <a:spLocks/>
            </p:cNvSpPr>
            <p:nvPr userDrawn="1"/>
          </p:nvSpPr>
          <p:spPr>
            <a:xfrm>
              <a:off x="6511636" y="3461385"/>
              <a:ext cx="1564143" cy="88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sz="1760" dirty="0"/>
            </a:p>
          </p:txBody>
        </p:sp>
        <p:pic>
          <p:nvPicPr>
            <p:cNvPr id="15" name="Logo SYZ" descr="Logo&#10;&#10;Description automatically generated">
              <a:extLst>
                <a:ext uri="{FF2B5EF4-FFF2-40B4-BE49-F238E27FC236}">
                  <a16:creationId xmlns:a16="http://schemas.microsoft.com/office/drawing/2014/main" id="{877E9BEB-95CF-4E26-85DC-A7FF2944CBE3}"/>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6511636" y="3461385"/>
              <a:ext cx="976424" cy="880025"/>
            </a:xfrm>
            <a:prstGeom prst="rect">
              <a:avLst/>
            </a:prstGeom>
          </p:spPr>
        </p:pic>
      </p:grpSp>
      <p:sp>
        <p:nvSpPr>
          <p:cNvPr id="16" name="URL Group">
            <a:extLst>
              <a:ext uri="{FF2B5EF4-FFF2-40B4-BE49-F238E27FC236}">
                <a16:creationId xmlns:a16="http://schemas.microsoft.com/office/drawing/2014/main" id="{14C963D7-39DF-460E-BE17-CCC027E6628F}"/>
              </a:ext>
            </a:extLst>
          </p:cNvPr>
          <p:cNvSpPr txBox="1">
            <a:spLocks noChangeArrowheads="1"/>
          </p:cNvSpPr>
          <p:nvPr userDrawn="1">
            <p:custDataLst>
              <p:tags r:id="rId2"/>
            </p:custDataLst>
          </p:nvPr>
        </p:nvSpPr>
        <p:spPr bwMode="auto">
          <a:xfrm>
            <a:off x="830133" y="558803"/>
            <a:ext cx="4198671" cy="25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r>
              <a:rPr lang="en-US" altLang="en-CH" sz="1006" b="1" kern="600" dirty="0">
                <a:solidFill>
                  <a:srgbClr val="F18815"/>
                </a:solidFill>
                <a:latin typeface="Nunito Sans SemiBold" pitchFamily="2" charset="77"/>
                <a:cs typeface="Arial" panose="020B0604020202020204" pitchFamily="34" charset="0"/>
              </a:rPr>
              <a:t>syzgroup.com</a:t>
            </a:r>
          </a:p>
        </p:txBody>
      </p:sp>
    </p:spTree>
    <p:extLst>
      <p:ext uri="{BB962C8B-B14F-4D97-AF65-F5344CB8AC3E}">
        <p14:creationId xmlns:p14="http://schemas.microsoft.com/office/powerpoint/2010/main" val="181425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2 (Default)">
    <p:spTree>
      <p:nvGrpSpPr>
        <p:cNvPr id="1" name=""/>
        <p:cNvGrpSpPr/>
        <p:nvPr/>
      </p:nvGrpSpPr>
      <p:grpSpPr>
        <a:xfrm>
          <a:off x="0" y="0"/>
          <a:ext cx="0" cy="0"/>
          <a:chOff x="0" y="0"/>
          <a:chExt cx="0" cy="0"/>
        </a:xfrm>
      </p:grpSpPr>
      <p:pic>
        <p:nvPicPr>
          <p:cNvPr id="5" name="Image 4" descr="Une image contenant personne&#10;&#10;Description générée automatiquement">
            <a:extLst>
              <a:ext uri="{FF2B5EF4-FFF2-40B4-BE49-F238E27FC236}">
                <a16:creationId xmlns:a16="http://schemas.microsoft.com/office/drawing/2014/main" id="{6B02B4B9-B1A9-4EB9-A1AC-D058E9970EC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43633" y="1680210"/>
            <a:ext cx="11096142" cy="5290934"/>
          </a:xfrm>
          <a:prstGeom prst="rect">
            <a:avLst/>
          </a:prstGeom>
        </p:spPr>
      </p:pic>
      <p:sp>
        <p:nvSpPr>
          <p:cNvPr id="6" name="Slide Number Placeholder 5"/>
          <p:cNvSpPr>
            <a:spLocks noGrp="1"/>
          </p:cNvSpPr>
          <p:nvPr>
            <p:ph type="sldNum" sz="quarter" idx="12"/>
          </p:nvPr>
        </p:nvSpPr>
        <p:spPr>
          <a:xfrm>
            <a:off x="520404" y="7145937"/>
            <a:ext cx="0" cy="0"/>
          </a:xfrm>
          <a:prstGeom prst="rect">
            <a:avLst/>
          </a:prstGeom>
        </p:spPr>
        <p:txBody>
          <a:bodyPr/>
          <a:lstStyle>
            <a:lvl1pPr>
              <a:defRPr sz="126">
                <a:noFill/>
              </a:defRPr>
            </a:lvl1pPr>
          </a:lstStyle>
          <a:p>
            <a:fld id="{3EF8050C-28C0-4DEB-8280-CE67AFB96E4B}" type="slidenum">
              <a:rPr lang="en-GB" smtClean="0"/>
              <a:pPr/>
              <a:t>‹N°›</a:t>
            </a:fld>
            <a:endParaRPr lang="en-GB" dirty="0"/>
          </a:p>
        </p:txBody>
      </p:sp>
      <p:sp>
        <p:nvSpPr>
          <p:cNvPr id="3" name="Subtitle 2"/>
          <p:cNvSpPr>
            <a:spLocks noGrp="1"/>
          </p:cNvSpPr>
          <p:nvPr>
            <p:ph type="subTitle" idx="1" hasCustomPrompt="1"/>
          </p:nvPr>
        </p:nvSpPr>
        <p:spPr>
          <a:xfrm>
            <a:off x="8855412" y="7045695"/>
            <a:ext cx="3800128" cy="221883"/>
          </a:xfrm>
          <a:noFill/>
        </p:spPr>
        <p:txBody>
          <a:bodyPr lIns="0" tIns="0" rIns="0" bIns="0" anchor="ctr" anchorCtr="0">
            <a:noAutofit/>
          </a:bodyPr>
          <a:lstStyle>
            <a:lvl1pPr marL="0" indent="0" algn="r">
              <a:spcAft>
                <a:spcPts val="754"/>
              </a:spcAft>
              <a:buNone/>
              <a:defRPr sz="1006" b="0" cap="all" baseline="0">
                <a:solidFill>
                  <a:srgbClr val="4B5F80"/>
                </a:solidFill>
                <a:latin typeface="Neue Haas Grotesk Text Pro" panose="020B0504020202020204" pitchFamily="34" charset="0"/>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en-GB" noProof="0" dirty="0"/>
              <a:t>Date</a:t>
            </a:r>
          </a:p>
        </p:txBody>
      </p:sp>
      <p:sp>
        <p:nvSpPr>
          <p:cNvPr id="7" name="Espace réservé du texte 6">
            <a:extLst>
              <a:ext uri="{FF2B5EF4-FFF2-40B4-BE49-F238E27FC236}">
                <a16:creationId xmlns:a16="http://schemas.microsoft.com/office/drawing/2014/main" id="{C0537D46-3E08-43B9-A8FE-19337D7C171B}"/>
              </a:ext>
            </a:extLst>
          </p:cNvPr>
          <p:cNvSpPr>
            <a:spLocks noGrp="1"/>
          </p:cNvSpPr>
          <p:nvPr>
            <p:ph type="body" sz="quarter" idx="13" hasCustomPrompt="1"/>
          </p:nvPr>
        </p:nvSpPr>
        <p:spPr>
          <a:xfrm>
            <a:off x="714393" y="3225780"/>
            <a:ext cx="3502612" cy="526092"/>
          </a:xfrm>
          <a:gradFill flip="none" rotWithShape="1">
            <a:gsLst>
              <a:gs pos="0">
                <a:schemeClr val="accent4"/>
              </a:gs>
              <a:gs pos="100000">
                <a:srgbClr val="FFA400"/>
              </a:gs>
            </a:gsLst>
            <a:lin ang="0" scaled="1"/>
            <a:tileRect/>
          </a:gradFill>
        </p:spPr>
        <p:txBody>
          <a:bodyPr wrap="none" lIns="72000" tIns="43200" rIns="36000" bIns="18000" anchor="t">
            <a:spAutoFit/>
          </a:bodyPr>
          <a:lstStyle>
            <a:lvl1pPr>
              <a:spcBef>
                <a:spcPts val="0"/>
              </a:spcBef>
              <a:spcAft>
                <a:spcPts val="0"/>
              </a:spcAft>
              <a:buNone/>
              <a:defRPr sz="3017" b="0" cap="none" baseline="0">
                <a:solidFill>
                  <a:schemeClr val="bg1"/>
                </a:solidFill>
                <a:latin typeface="+mj-lt"/>
              </a:defRPr>
            </a:lvl1pPr>
          </a:lstStyle>
          <a:p>
            <a:pPr lvl="0"/>
            <a:r>
              <a:rPr lang="en-GB" dirty="0"/>
              <a:t>Second line of title</a:t>
            </a:r>
          </a:p>
        </p:txBody>
      </p:sp>
      <p:sp>
        <p:nvSpPr>
          <p:cNvPr id="25" name="Picture Placeholder 24">
            <a:extLst>
              <a:ext uri="{FF2B5EF4-FFF2-40B4-BE49-F238E27FC236}">
                <a16:creationId xmlns:a16="http://schemas.microsoft.com/office/drawing/2014/main" id="{FF3E4D5D-6D38-435C-BFF6-91D2693C50E3}"/>
              </a:ext>
            </a:extLst>
          </p:cNvPr>
          <p:cNvSpPr>
            <a:spLocks noGrp="1"/>
          </p:cNvSpPr>
          <p:nvPr>
            <p:ph type="pic" sz="quarter" idx="17" hasCustomPrompt="1"/>
          </p:nvPr>
        </p:nvSpPr>
        <p:spPr>
          <a:xfrm>
            <a:off x="6934543" y="3809088"/>
            <a:ext cx="2072372" cy="1732710"/>
          </a:xfrm>
          <a:blipFill dpi="0" rotWithShape="1">
            <a:blip r:embed="rId5">
              <a:extLst>
                <a:ext uri="{28A0092B-C50C-407E-A947-70E740481C1C}">
                  <a14:useLocalDpi xmlns:a14="http://schemas.microsoft.com/office/drawing/2010/main" val="0"/>
                </a:ext>
              </a:extLst>
            </a:blip>
            <a:srcRect/>
            <a:stretch>
              <a:fillRect/>
            </a:stretch>
          </a:blipFill>
        </p:spPr>
        <p:txBody>
          <a:bodyPr wrap="none"/>
          <a:lstStyle>
            <a:lvl1pPr>
              <a:buNone/>
              <a:defRPr>
                <a:noFill/>
              </a:defRPr>
            </a:lvl1pPr>
          </a:lstStyle>
          <a:p>
            <a:r>
              <a:rPr lang="en-GB" dirty="0"/>
              <a:t>Click icon to add picture</a:t>
            </a:r>
          </a:p>
        </p:txBody>
      </p:sp>
      <p:sp>
        <p:nvSpPr>
          <p:cNvPr id="2" name="Title 1"/>
          <p:cNvSpPr>
            <a:spLocks noGrp="1"/>
          </p:cNvSpPr>
          <p:nvPr>
            <p:ph type="ctrTitle" hasCustomPrompt="1"/>
          </p:nvPr>
        </p:nvSpPr>
        <p:spPr>
          <a:xfrm>
            <a:off x="714393" y="2751961"/>
            <a:ext cx="2975224" cy="526092"/>
          </a:xfrm>
          <a:gradFill flip="none" rotWithShape="1">
            <a:gsLst>
              <a:gs pos="0">
                <a:schemeClr val="accent4"/>
              </a:gs>
              <a:gs pos="100000">
                <a:srgbClr val="FFA400"/>
              </a:gs>
            </a:gsLst>
            <a:lin ang="0" scaled="1"/>
            <a:tileRect/>
          </a:gradFill>
        </p:spPr>
        <p:txBody>
          <a:bodyPr wrap="none" lIns="72000" tIns="43200" rIns="36000" bIns="18000" anchor="t" anchorCtr="0">
            <a:spAutoFit/>
          </a:bodyPr>
          <a:lstStyle>
            <a:lvl1pPr algn="l">
              <a:lnSpc>
                <a:spcPct val="100000"/>
              </a:lnSpc>
              <a:defRPr sz="3017" b="0" cap="none" baseline="0">
                <a:solidFill>
                  <a:schemeClr val="bg1"/>
                </a:solidFill>
                <a:latin typeface="+mj-lt"/>
              </a:defRPr>
            </a:lvl1pPr>
          </a:lstStyle>
          <a:p>
            <a:r>
              <a:rPr lang="en-GB" noProof="0" dirty="0"/>
              <a:t>First line of title</a:t>
            </a:r>
          </a:p>
        </p:txBody>
      </p:sp>
      <p:sp>
        <p:nvSpPr>
          <p:cNvPr id="14" name="Espace réservé du texte 4">
            <a:extLst>
              <a:ext uri="{FF2B5EF4-FFF2-40B4-BE49-F238E27FC236}">
                <a16:creationId xmlns:a16="http://schemas.microsoft.com/office/drawing/2014/main" id="{96CD8034-F3F0-4C91-AD39-9CA9B24C636A}"/>
              </a:ext>
            </a:extLst>
          </p:cNvPr>
          <p:cNvSpPr>
            <a:spLocks noGrp="1"/>
          </p:cNvSpPr>
          <p:nvPr>
            <p:ph type="body" sz="quarter" idx="19" hasCustomPrompt="1"/>
          </p:nvPr>
        </p:nvSpPr>
        <p:spPr>
          <a:xfrm>
            <a:off x="2343633" y="7045695"/>
            <a:ext cx="4150562" cy="221883"/>
          </a:xfrm>
        </p:spPr>
        <p:txBody>
          <a:bodyPr anchor="ctr"/>
          <a:lstStyle>
            <a:lvl1pPr marL="0" indent="0" algn="l">
              <a:buNone/>
              <a:defRPr sz="1006" cap="all" baseline="0">
                <a:solidFill>
                  <a:srgbClr val="4B5F80"/>
                </a:solidFill>
                <a:latin typeface="Neue Haas Grotesk Text Pro" panose="020B0504020202020204" pitchFamily="34" charset="0"/>
              </a:defRPr>
            </a:lvl1pPr>
          </a:lstStyle>
          <a:p>
            <a:pPr lvl="0"/>
            <a:r>
              <a:rPr lang="en-GB"/>
              <a:t>Presenter</a:t>
            </a:r>
            <a:endParaRPr lang="en-GB" dirty="0"/>
          </a:p>
        </p:txBody>
      </p:sp>
      <p:grpSp>
        <p:nvGrpSpPr>
          <p:cNvPr id="12" name="Dynamic Template Tool Group">
            <a:extLst>
              <a:ext uri="{FF2B5EF4-FFF2-40B4-BE49-F238E27FC236}">
                <a16:creationId xmlns:a16="http://schemas.microsoft.com/office/drawing/2014/main" id="{88AA2AB9-6056-4AED-B87A-24EA5BBCEC6E}"/>
              </a:ext>
            </a:extLst>
          </p:cNvPr>
          <p:cNvGrpSpPr>
            <a:grpSpLocks/>
          </p:cNvGrpSpPr>
          <p:nvPr userDrawn="1">
            <p:custDataLst>
              <p:tags r:id="rId1"/>
            </p:custDataLst>
          </p:nvPr>
        </p:nvGrpSpPr>
        <p:grpSpPr>
          <a:xfrm>
            <a:off x="11142942" y="292099"/>
            <a:ext cx="2113728" cy="946078"/>
            <a:chOff x="6511636" y="3461385"/>
            <a:chExt cx="1564143" cy="880025"/>
          </a:xfrm>
        </p:grpSpPr>
        <p:sp>
          <p:nvSpPr>
            <p:cNvPr id="13" name="Rectangle 12">
              <a:extLst>
                <a:ext uri="{FF2B5EF4-FFF2-40B4-BE49-F238E27FC236}">
                  <a16:creationId xmlns:a16="http://schemas.microsoft.com/office/drawing/2014/main" id="{C8478F22-2259-4F3B-AC31-7FD3B4324AFE}"/>
                </a:ext>
              </a:extLst>
            </p:cNvPr>
            <p:cNvSpPr>
              <a:spLocks/>
            </p:cNvSpPr>
            <p:nvPr userDrawn="1"/>
          </p:nvSpPr>
          <p:spPr>
            <a:xfrm>
              <a:off x="6511636" y="3461385"/>
              <a:ext cx="1564143" cy="88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sz="1760" dirty="0"/>
            </a:p>
          </p:txBody>
        </p:sp>
        <p:pic>
          <p:nvPicPr>
            <p:cNvPr id="15" name="Logo SYZ" descr="Logo&#10;&#10;Description automatically generated">
              <a:extLst>
                <a:ext uri="{FF2B5EF4-FFF2-40B4-BE49-F238E27FC236}">
                  <a16:creationId xmlns:a16="http://schemas.microsoft.com/office/drawing/2014/main" id="{877E9BEB-95CF-4E26-85DC-A7FF2944CBE3}"/>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6511636" y="3461385"/>
              <a:ext cx="976424" cy="880025"/>
            </a:xfrm>
            <a:prstGeom prst="rect">
              <a:avLst/>
            </a:prstGeom>
          </p:spPr>
        </p:pic>
      </p:grpSp>
      <p:sp>
        <p:nvSpPr>
          <p:cNvPr id="16" name="URL Group">
            <a:extLst>
              <a:ext uri="{FF2B5EF4-FFF2-40B4-BE49-F238E27FC236}">
                <a16:creationId xmlns:a16="http://schemas.microsoft.com/office/drawing/2014/main" id="{14C963D7-39DF-460E-BE17-CCC027E6628F}"/>
              </a:ext>
            </a:extLst>
          </p:cNvPr>
          <p:cNvSpPr txBox="1">
            <a:spLocks noChangeArrowheads="1"/>
          </p:cNvSpPr>
          <p:nvPr userDrawn="1">
            <p:custDataLst>
              <p:tags r:id="rId2"/>
            </p:custDataLst>
          </p:nvPr>
        </p:nvSpPr>
        <p:spPr bwMode="auto">
          <a:xfrm>
            <a:off x="830133" y="558803"/>
            <a:ext cx="4198671" cy="25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r>
              <a:rPr lang="en-US" altLang="en-CH" sz="1006" b="1" kern="600" dirty="0">
                <a:solidFill>
                  <a:srgbClr val="F18815"/>
                </a:solidFill>
                <a:latin typeface="Nunito Sans SemiBold" pitchFamily="2" charset="77"/>
                <a:cs typeface="Arial" panose="020B0604020202020204" pitchFamily="34" charset="0"/>
              </a:rPr>
              <a:t>syzgroup.com</a:t>
            </a:r>
          </a:p>
        </p:txBody>
      </p:sp>
    </p:spTree>
    <p:extLst>
      <p:ext uri="{BB962C8B-B14F-4D97-AF65-F5344CB8AC3E}">
        <p14:creationId xmlns:p14="http://schemas.microsoft.com/office/powerpoint/2010/main" val="829547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2 (Change Picture)">
    <p:spTree>
      <p:nvGrpSpPr>
        <p:cNvPr id="1" name=""/>
        <p:cNvGrpSpPr/>
        <p:nvPr/>
      </p:nvGrpSpPr>
      <p:grpSpPr>
        <a:xfrm>
          <a:off x="0" y="0"/>
          <a:ext cx="0" cy="0"/>
          <a:chOff x="0" y="0"/>
          <a:chExt cx="0" cy="0"/>
        </a:xfrm>
      </p:grpSpPr>
      <p:sp>
        <p:nvSpPr>
          <p:cNvPr id="12" name="Espace réservé pour une image  7">
            <a:extLst>
              <a:ext uri="{FF2B5EF4-FFF2-40B4-BE49-F238E27FC236}">
                <a16:creationId xmlns:a16="http://schemas.microsoft.com/office/drawing/2014/main" id="{F950636E-937A-4F38-9B33-09763B037657}"/>
              </a:ext>
            </a:extLst>
          </p:cNvPr>
          <p:cNvSpPr>
            <a:spLocks noGrp="1"/>
          </p:cNvSpPr>
          <p:nvPr>
            <p:ph type="pic" sz="quarter" idx="18"/>
          </p:nvPr>
        </p:nvSpPr>
        <p:spPr>
          <a:xfrm>
            <a:off x="2343633" y="1680210"/>
            <a:ext cx="11096142" cy="5290934"/>
          </a:xfrm>
          <a:solidFill>
            <a:schemeClr val="bg2"/>
          </a:solidFill>
        </p:spPr>
        <p:txBody>
          <a:bodyPr/>
          <a:lstStyle>
            <a:lvl1pPr marL="0" indent="0">
              <a:buNone/>
              <a:defRPr>
                <a:noFill/>
              </a:defRPr>
            </a:lvl1pPr>
          </a:lstStyle>
          <a:p>
            <a:r>
              <a:rPr lang="en-US"/>
              <a:t>Click icon to add picture</a:t>
            </a:r>
            <a:endParaRPr lang="fr-FR"/>
          </a:p>
        </p:txBody>
      </p:sp>
      <p:sp>
        <p:nvSpPr>
          <p:cNvPr id="6" name="Slide Number Placeholder 5"/>
          <p:cNvSpPr>
            <a:spLocks noGrp="1"/>
          </p:cNvSpPr>
          <p:nvPr>
            <p:ph type="sldNum" sz="quarter" idx="12"/>
          </p:nvPr>
        </p:nvSpPr>
        <p:spPr>
          <a:xfrm>
            <a:off x="520404" y="7145937"/>
            <a:ext cx="0" cy="0"/>
          </a:xfrm>
          <a:prstGeom prst="rect">
            <a:avLst/>
          </a:prstGeom>
        </p:spPr>
        <p:txBody>
          <a:bodyPr/>
          <a:lstStyle>
            <a:lvl1pPr>
              <a:defRPr sz="126">
                <a:noFill/>
              </a:defRPr>
            </a:lvl1pPr>
          </a:lstStyle>
          <a:p>
            <a:fld id="{3EF8050C-28C0-4DEB-8280-CE67AFB96E4B}" type="slidenum">
              <a:rPr lang="en-GB" smtClean="0"/>
              <a:pPr/>
              <a:t>‹N°›</a:t>
            </a:fld>
            <a:endParaRPr lang="en-GB" dirty="0"/>
          </a:p>
        </p:txBody>
      </p:sp>
      <p:sp>
        <p:nvSpPr>
          <p:cNvPr id="3" name="Subtitle 2"/>
          <p:cNvSpPr>
            <a:spLocks noGrp="1"/>
          </p:cNvSpPr>
          <p:nvPr>
            <p:ph type="subTitle" idx="1" hasCustomPrompt="1"/>
          </p:nvPr>
        </p:nvSpPr>
        <p:spPr>
          <a:xfrm>
            <a:off x="8855412" y="7045695"/>
            <a:ext cx="3800128" cy="221883"/>
          </a:xfrm>
          <a:noFill/>
        </p:spPr>
        <p:txBody>
          <a:bodyPr lIns="0" tIns="0" rIns="0" bIns="0" anchor="ctr" anchorCtr="0">
            <a:noAutofit/>
          </a:bodyPr>
          <a:lstStyle>
            <a:lvl1pPr marL="0" indent="0" algn="r">
              <a:spcAft>
                <a:spcPts val="754"/>
              </a:spcAft>
              <a:buNone/>
              <a:defRPr sz="1006" b="0" cap="all" baseline="0">
                <a:solidFill>
                  <a:srgbClr val="4B5F80"/>
                </a:solidFill>
                <a:latin typeface="Neue Haas Grotesk Text Pro" panose="020B0504020202020204" pitchFamily="34" charset="0"/>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en-GB" noProof="0" dirty="0"/>
              <a:t>Date</a:t>
            </a:r>
          </a:p>
        </p:txBody>
      </p:sp>
      <p:sp>
        <p:nvSpPr>
          <p:cNvPr id="7" name="Espace réservé du texte 6">
            <a:extLst>
              <a:ext uri="{FF2B5EF4-FFF2-40B4-BE49-F238E27FC236}">
                <a16:creationId xmlns:a16="http://schemas.microsoft.com/office/drawing/2014/main" id="{C0537D46-3E08-43B9-A8FE-19337D7C171B}"/>
              </a:ext>
            </a:extLst>
          </p:cNvPr>
          <p:cNvSpPr>
            <a:spLocks noGrp="1"/>
          </p:cNvSpPr>
          <p:nvPr>
            <p:ph type="body" sz="quarter" idx="13" hasCustomPrompt="1"/>
          </p:nvPr>
        </p:nvSpPr>
        <p:spPr>
          <a:xfrm>
            <a:off x="714393" y="3225780"/>
            <a:ext cx="3502612" cy="526092"/>
          </a:xfrm>
          <a:gradFill flip="none" rotWithShape="1">
            <a:gsLst>
              <a:gs pos="0">
                <a:schemeClr val="accent4"/>
              </a:gs>
              <a:gs pos="100000">
                <a:srgbClr val="FFA400"/>
              </a:gs>
            </a:gsLst>
            <a:lin ang="0" scaled="1"/>
            <a:tileRect/>
          </a:gradFill>
        </p:spPr>
        <p:txBody>
          <a:bodyPr wrap="none" lIns="72000" tIns="43200" rIns="36000" bIns="18000" anchor="t">
            <a:spAutoFit/>
          </a:bodyPr>
          <a:lstStyle>
            <a:lvl1pPr>
              <a:spcBef>
                <a:spcPts val="0"/>
              </a:spcBef>
              <a:spcAft>
                <a:spcPts val="0"/>
              </a:spcAft>
              <a:buNone/>
              <a:defRPr sz="3017" b="0" cap="none" baseline="0">
                <a:solidFill>
                  <a:schemeClr val="bg1"/>
                </a:solidFill>
                <a:latin typeface="+mj-lt"/>
              </a:defRPr>
            </a:lvl1pPr>
          </a:lstStyle>
          <a:p>
            <a:pPr lvl="0"/>
            <a:r>
              <a:rPr lang="en-GB" dirty="0"/>
              <a:t>Second line of title</a:t>
            </a:r>
          </a:p>
        </p:txBody>
      </p:sp>
      <p:sp>
        <p:nvSpPr>
          <p:cNvPr id="25" name="Picture Placeholder 24">
            <a:extLst>
              <a:ext uri="{FF2B5EF4-FFF2-40B4-BE49-F238E27FC236}">
                <a16:creationId xmlns:a16="http://schemas.microsoft.com/office/drawing/2014/main" id="{FF3E4D5D-6D38-435C-BFF6-91D2693C50E3}"/>
              </a:ext>
            </a:extLst>
          </p:cNvPr>
          <p:cNvSpPr>
            <a:spLocks noGrp="1"/>
          </p:cNvSpPr>
          <p:nvPr>
            <p:ph type="pic" sz="quarter" idx="17" hasCustomPrompt="1"/>
          </p:nvPr>
        </p:nvSpPr>
        <p:spPr>
          <a:xfrm>
            <a:off x="6934543" y="3809088"/>
            <a:ext cx="2072372" cy="1732710"/>
          </a:xfrm>
          <a:blipFill dpi="0" rotWithShape="1">
            <a:blip r:embed="rId4">
              <a:extLst>
                <a:ext uri="{28A0092B-C50C-407E-A947-70E740481C1C}">
                  <a14:useLocalDpi xmlns:a14="http://schemas.microsoft.com/office/drawing/2010/main" val="0"/>
                </a:ext>
              </a:extLst>
            </a:blip>
            <a:srcRect/>
            <a:stretch>
              <a:fillRect/>
            </a:stretch>
          </a:blipFill>
        </p:spPr>
        <p:txBody>
          <a:bodyPr wrap="none"/>
          <a:lstStyle>
            <a:lvl1pPr>
              <a:buNone/>
              <a:defRPr>
                <a:noFill/>
              </a:defRPr>
            </a:lvl1pPr>
          </a:lstStyle>
          <a:p>
            <a:r>
              <a:rPr lang="en-GB" dirty="0"/>
              <a:t>Click icon to add picture</a:t>
            </a:r>
          </a:p>
        </p:txBody>
      </p:sp>
      <p:sp>
        <p:nvSpPr>
          <p:cNvPr id="2" name="Title 1"/>
          <p:cNvSpPr>
            <a:spLocks noGrp="1"/>
          </p:cNvSpPr>
          <p:nvPr>
            <p:ph type="ctrTitle" hasCustomPrompt="1"/>
          </p:nvPr>
        </p:nvSpPr>
        <p:spPr>
          <a:xfrm>
            <a:off x="714393" y="2751961"/>
            <a:ext cx="2975224" cy="526092"/>
          </a:xfrm>
          <a:gradFill flip="none" rotWithShape="1">
            <a:gsLst>
              <a:gs pos="0">
                <a:schemeClr val="accent4"/>
              </a:gs>
              <a:gs pos="100000">
                <a:srgbClr val="FFA400"/>
              </a:gs>
            </a:gsLst>
            <a:lin ang="0" scaled="1"/>
            <a:tileRect/>
          </a:gradFill>
        </p:spPr>
        <p:txBody>
          <a:bodyPr wrap="none" lIns="72000" tIns="43200" rIns="36000" bIns="18000" anchor="t" anchorCtr="0">
            <a:spAutoFit/>
          </a:bodyPr>
          <a:lstStyle>
            <a:lvl1pPr algn="l">
              <a:lnSpc>
                <a:spcPct val="100000"/>
              </a:lnSpc>
              <a:defRPr sz="3017" b="0" cap="none" baseline="0">
                <a:solidFill>
                  <a:schemeClr val="bg1"/>
                </a:solidFill>
                <a:latin typeface="+mj-lt"/>
              </a:defRPr>
            </a:lvl1pPr>
          </a:lstStyle>
          <a:p>
            <a:r>
              <a:rPr lang="en-GB" noProof="0" dirty="0"/>
              <a:t>First line of title</a:t>
            </a:r>
          </a:p>
        </p:txBody>
      </p:sp>
      <p:sp>
        <p:nvSpPr>
          <p:cNvPr id="15" name="Espace réservé du texte 4">
            <a:extLst>
              <a:ext uri="{FF2B5EF4-FFF2-40B4-BE49-F238E27FC236}">
                <a16:creationId xmlns:a16="http://schemas.microsoft.com/office/drawing/2014/main" id="{BAF74FA5-04F7-489E-AD51-9AFDABB53D33}"/>
              </a:ext>
            </a:extLst>
          </p:cNvPr>
          <p:cNvSpPr>
            <a:spLocks noGrp="1"/>
          </p:cNvSpPr>
          <p:nvPr>
            <p:ph type="body" sz="quarter" idx="19" hasCustomPrompt="1"/>
          </p:nvPr>
        </p:nvSpPr>
        <p:spPr>
          <a:xfrm>
            <a:off x="2343633" y="7045695"/>
            <a:ext cx="4150562" cy="221883"/>
          </a:xfrm>
        </p:spPr>
        <p:txBody>
          <a:bodyPr anchor="ctr"/>
          <a:lstStyle>
            <a:lvl1pPr marL="0" indent="0" algn="l">
              <a:buNone/>
              <a:defRPr sz="1006" cap="all" baseline="0">
                <a:solidFill>
                  <a:srgbClr val="4B5F80"/>
                </a:solidFill>
                <a:latin typeface="Neue Haas Grotesk Text Pro" panose="020B0504020202020204" pitchFamily="34" charset="0"/>
              </a:defRPr>
            </a:lvl1pPr>
          </a:lstStyle>
          <a:p>
            <a:pPr lvl="0"/>
            <a:r>
              <a:rPr lang="en-GB"/>
              <a:t>Presenter</a:t>
            </a:r>
            <a:endParaRPr lang="en-GB" dirty="0"/>
          </a:p>
        </p:txBody>
      </p:sp>
      <p:grpSp>
        <p:nvGrpSpPr>
          <p:cNvPr id="13" name="Dynamic Template Tool Group">
            <a:extLst>
              <a:ext uri="{FF2B5EF4-FFF2-40B4-BE49-F238E27FC236}">
                <a16:creationId xmlns:a16="http://schemas.microsoft.com/office/drawing/2014/main" id="{88AA2AB9-6056-4AED-B87A-24EA5BBCEC6E}"/>
              </a:ext>
            </a:extLst>
          </p:cNvPr>
          <p:cNvGrpSpPr>
            <a:grpSpLocks/>
          </p:cNvGrpSpPr>
          <p:nvPr userDrawn="1">
            <p:custDataLst>
              <p:tags r:id="rId1"/>
            </p:custDataLst>
          </p:nvPr>
        </p:nvGrpSpPr>
        <p:grpSpPr>
          <a:xfrm>
            <a:off x="11142942" y="292099"/>
            <a:ext cx="2113728" cy="946078"/>
            <a:chOff x="6511636" y="3461385"/>
            <a:chExt cx="1564143" cy="880025"/>
          </a:xfrm>
        </p:grpSpPr>
        <p:sp>
          <p:nvSpPr>
            <p:cNvPr id="14" name="Rectangle 13">
              <a:extLst>
                <a:ext uri="{FF2B5EF4-FFF2-40B4-BE49-F238E27FC236}">
                  <a16:creationId xmlns:a16="http://schemas.microsoft.com/office/drawing/2014/main" id="{C8478F22-2259-4F3B-AC31-7FD3B4324AFE}"/>
                </a:ext>
              </a:extLst>
            </p:cNvPr>
            <p:cNvSpPr>
              <a:spLocks/>
            </p:cNvSpPr>
            <p:nvPr userDrawn="1"/>
          </p:nvSpPr>
          <p:spPr>
            <a:xfrm>
              <a:off x="6511636" y="3461385"/>
              <a:ext cx="1564143" cy="88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sz="1760" dirty="0"/>
            </a:p>
          </p:txBody>
        </p:sp>
        <p:pic>
          <p:nvPicPr>
            <p:cNvPr id="16" name="Logo SYZ" descr="Logo&#10;&#10;Description automatically generated">
              <a:extLst>
                <a:ext uri="{FF2B5EF4-FFF2-40B4-BE49-F238E27FC236}">
                  <a16:creationId xmlns:a16="http://schemas.microsoft.com/office/drawing/2014/main" id="{877E9BEB-95CF-4E26-85DC-A7FF2944CBE3}"/>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6511636" y="3461385"/>
              <a:ext cx="976424" cy="880025"/>
            </a:xfrm>
            <a:prstGeom prst="rect">
              <a:avLst/>
            </a:prstGeom>
          </p:spPr>
        </p:pic>
      </p:grpSp>
      <p:sp>
        <p:nvSpPr>
          <p:cNvPr id="17" name="URL Group">
            <a:extLst>
              <a:ext uri="{FF2B5EF4-FFF2-40B4-BE49-F238E27FC236}">
                <a16:creationId xmlns:a16="http://schemas.microsoft.com/office/drawing/2014/main" id="{14C963D7-39DF-460E-BE17-CCC027E6628F}"/>
              </a:ext>
            </a:extLst>
          </p:cNvPr>
          <p:cNvSpPr txBox="1">
            <a:spLocks noChangeArrowheads="1"/>
          </p:cNvSpPr>
          <p:nvPr userDrawn="1">
            <p:custDataLst>
              <p:tags r:id="rId2"/>
            </p:custDataLst>
          </p:nvPr>
        </p:nvSpPr>
        <p:spPr bwMode="auto">
          <a:xfrm>
            <a:off x="830133" y="558803"/>
            <a:ext cx="4198671" cy="25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r>
              <a:rPr lang="en-US" altLang="en-CH" sz="1006" b="1" kern="600" dirty="0">
                <a:solidFill>
                  <a:srgbClr val="F18815"/>
                </a:solidFill>
                <a:latin typeface="Nunito Sans SemiBold" pitchFamily="2" charset="77"/>
                <a:cs typeface="Arial" panose="020B0604020202020204" pitchFamily="34" charset="0"/>
              </a:rPr>
              <a:t>syzgroup.com</a:t>
            </a:r>
          </a:p>
        </p:txBody>
      </p:sp>
    </p:spTree>
    <p:extLst>
      <p:ext uri="{BB962C8B-B14F-4D97-AF65-F5344CB8AC3E}">
        <p14:creationId xmlns:p14="http://schemas.microsoft.com/office/powerpoint/2010/main" val="1901583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A2B8C8-B65A-45CF-BCD9-9B190B367AED}"/>
              </a:ext>
            </a:extLst>
          </p:cNvPr>
          <p:cNvSpPr>
            <a:spLocks noGrp="1"/>
          </p:cNvSpPr>
          <p:nvPr>
            <p:ph type="title" hasCustomPrompt="1"/>
          </p:nvPr>
        </p:nvSpPr>
        <p:spPr>
          <a:xfrm>
            <a:off x="520404" y="576013"/>
            <a:ext cx="0" cy="0"/>
          </a:xfrm>
        </p:spPr>
        <p:txBody>
          <a:bodyPr/>
          <a:lstStyle>
            <a:lvl1pPr>
              <a:defRPr sz="126">
                <a:noFill/>
              </a:defRPr>
            </a:lvl1pPr>
          </a:lstStyle>
          <a:p>
            <a:r>
              <a:rPr lang="en-GB" dirty="0"/>
              <a:t>Click to edit Master title style</a:t>
            </a:r>
          </a:p>
        </p:txBody>
      </p:sp>
      <p:sp>
        <p:nvSpPr>
          <p:cNvPr id="3" name="TextBox 2">
            <a:extLst>
              <a:ext uri="{FF2B5EF4-FFF2-40B4-BE49-F238E27FC236}">
                <a16:creationId xmlns:a16="http://schemas.microsoft.com/office/drawing/2014/main" id="{9A408E5F-9FDD-4842-8815-3A163C5888C8}"/>
              </a:ext>
            </a:extLst>
          </p:cNvPr>
          <p:cNvSpPr txBox="1">
            <a:spLocks/>
          </p:cNvSpPr>
          <p:nvPr userDrawn="1"/>
        </p:nvSpPr>
        <p:spPr>
          <a:xfrm>
            <a:off x="836122" y="3218404"/>
            <a:ext cx="1024049" cy="314629"/>
          </a:xfrm>
          <a:prstGeom prst="rect">
            <a:avLst/>
          </a:prstGeom>
          <a:noFill/>
        </p:spPr>
        <p:txBody>
          <a:bodyPr vert="horz" wrap="square" lIns="0" tIns="0" rIns="0" bIns="0" rtlCol="0">
            <a:noAutofit/>
          </a:bodyPr>
          <a:lstStyle/>
          <a:p>
            <a:pPr algn="l"/>
            <a:r>
              <a:rPr lang="en-GB" sz="754" b="1" cap="all" baseline="0" dirty="0">
                <a:solidFill>
                  <a:srgbClr val="4B5F80"/>
                </a:solidFill>
                <a:latin typeface="+mj-lt"/>
              </a:rPr>
              <a:t>Section</a:t>
            </a:r>
          </a:p>
        </p:txBody>
      </p:sp>
      <p:sp>
        <p:nvSpPr>
          <p:cNvPr id="18" name="Text Box 13">
            <a:extLst>
              <a:ext uri="{FF2B5EF4-FFF2-40B4-BE49-F238E27FC236}">
                <a16:creationId xmlns:a16="http://schemas.microsoft.com/office/drawing/2014/main" id="{57780704-57EE-4425-AFFE-2DFCBF333D98}"/>
              </a:ext>
            </a:extLst>
          </p:cNvPr>
          <p:cNvSpPr txBox="1">
            <a:spLocks noChangeArrowheads="1"/>
          </p:cNvSpPr>
          <p:nvPr userDrawn="1"/>
        </p:nvSpPr>
        <p:spPr bwMode="auto">
          <a:xfrm>
            <a:off x="836120" y="2242870"/>
            <a:ext cx="3794799" cy="598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r>
              <a:rPr lang="en-GB" altLang="en-CH" sz="2514" b="1" spc="-25" dirty="0">
                <a:solidFill>
                  <a:schemeClr val="tx1"/>
                </a:solidFill>
                <a:latin typeface="Nunito Sans" pitchFamily="2" charset="77"/>
                <a:cs typeface="Arial" panose="020B0604020202020204" pitchFamily="34" charset="0"/>
              </a:rPr>
              <a:t>Table of contents</a:t>
            </a:r>
          </a:p>
        </p:txBody>
      </p:sp>
      <p:cxnSp>
        <p:nvCxnSpPr>
          <p:cNvPr id="19" name="Straight Connector 13">
            <a:extLst>
              <a:ext uri="{FF2B5EF4-FFF2-40B4-BE49-F238E27FC236}">
                <a16:creationId xmlns:a16="http://schemas.microsoft.com/office/drawing/2014/main" id="{51590C02-F60D-4831-911A-D818C9DD4956}"/>
              </a:ext>
            </a:extLst>
          </p:cNvPr>
          <p:cNvCxnSpPr>
            <a:cxnSpLocks/>
          </p:cNvCxnSpPr>
          <p:nvPr userDrawn="1"/>
        </p:nvCxnSpPr>
        <p:spPr>
          <a:xfrm>
            <a:off x="836120" y="2167405"/>
            <a:ext cx="40727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extérieur, personne&#10;&#10;Description générée automatiquement">
            <a:extLst>
              <a:ext uri="{FF2B5EF4-FFF2-40B4-BE49-F238E27FC236}">
                <a16:creationId xmlns:a16="http://schemas.microsoft.com/office/drawing/2014/main" id="{F87C2E5F-147E-4830-9366-0D425413AD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8223" y="2207900"/>
            <a:ext cx="8291114" cy="4194048"/>
          </a:xfrm>
          <a:prstGeom prst="rect">
            <a:avLst/>
          </a:prstGeom>
        </p:spPr>
      </p:pic>
      <p:sp>
        <p:nvSpPr>
          <p:cNvPr id="12" name="Picture Placeholder 11">
            <a:extLst>
              <a:ext uri="{FF2B5EF4-FFF2-40B4-BE49-F238E27FC236}">
                <a16:creationId xmlns:a16="http://schemas.microsoft.com/office/drawing/2014/main" id="{63DFFBBA-C687-4B13-B519-BF1FEB76DD42}"/>
              </a:ext>
            </a:extLst>
          </p:cNvPr>
          <p:cNvSpPr>
            <a:spLocks noGrp="1"/>
          </p:cNvSpPr>
          <p:nvPr>
            <p:ph type="pic" sz="quarter" idx="12" hasCustomPrompt="1"/>
          </p:nvPr>
        </p:nvSpPr>
        <p:spPr>
          <a:xfrm>
            <a:off x="8608119" y="3602454"/>
            <a:ext cx="1692119" cy="1414781"/>
          </a:xfrm>
          <a:blipFill dpi="0" rotWithShape="1">
            <a:blip r:embed="rId4">
              <a:extLst>
                <a:ext uri="{28A0092B-C50C-407E-A947-70E740481C1C}">
                  <a14:useLocalDpi xmlns:a14="http://schemas.microsoft.com/office/drawing/2010/main" val="0"/>
                </a:ext>
              </a:extLst>
            </a:blip>
            <a:srcRect/>
            <a:stretch>
              <a:fillRect/>
            </a:stretch>
          </a:blipFill>
        </p:spPr>
        <p:txBody>
          <a:bodyPr/>
          <a:lstStyle>
            <a:lvl1pPr>
              <a:buNone/>
              <a:defRPr>
                <a:noFill/>
              </a:defRPr>
            </a:lvl1pPr>
          </a:lstStyle>
          <a:p>
            <a:r>
              <a:rPr lang="en-GB" dirty="0"/>
              <a:t>Click icon to add picture</a:t>
            </a:r>
          </a:p>
        </p:txBody>
      </p:sp>
      <p:grpSp>
        <p:nvGrpSpPr>
          <p:cNvPr id="10" name="Dynamic Template Tool Group">
            <a:extLst>
              <a:ext uri="{FF2B5EF4-FFF2-40B4-BE49-F238E27FC236}">
                <a16:creationId xmlns:a16="http://schemas.microsoft.com/office/drawing/2014/main" id="{88AA2AB9-6056-4AED-B87A-24EA5BBCEC6E}"/>
              </a:ext>
            </a:extLst>
          </p:cNvPr>
          <p:cNvGrpSpPr>
            <a:grpSpLocks/>
          </p:cNvGrpSpPr>
          <p:nvPr userDrawn="1">
            <p:custDataLst>
              <p:tags r:id="rId1"/>
            </p:custDataLst>
          </p:nvPr>
        </p:nvGrpSpPr>
        <p:grpSpPr>
          <a:xfrm>
            <a:off x="11142942" y="431803"/>
            <a:ext cx="1966152" cy="880025"/>
            <a:chOff x="6511636" y="3461385"/>
            <a:chExt cx="1564143" cy="880025"/>
          </a:xfrm>
        </p:grpSpPr>
        <p:sp>
          <p:nvSpPr>
            <p:cNvPr id="11" name="Rectangle 10">
              <a:extLst>
                <a:ext uri="{FF2B5EF4-FFF2-40B4-BE49-F238E27FC236}">
                  <a16:creationId xmlns:a16="http://schemas.microsoft.com/office/drawing/2014/main" id="{C8478F22-2259-4F3B-AC31-7FD3B4324AFE}"/>
                </a:ext>
              </a:extLst>
            </p:cNvPr>
            <p:cNvSpPr>
              <a:spLocks/>
            </p:cNvSpPr>
            <p:nvPr userDrawn="1"/>
          </p:nvSpPr>
          <p:spPr>
            <a:xfrm>
              <a:off x="6511636" y="3461385"/>
              <a:ext cx="1564143" cy="88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sz="1760" dirty="0"/>
            </a:p>
          </p:txBody>
        </p:sp>
        <p:pic>
          <p:nvPicPr>
            <p:cNvPr id="13" name="Logo SYZ" descr="Logo&#10;&#10;Description automatically generated">
              <a:extLst>
                <a:ext uri="{FF2B5EF4-FFF2-40B4-BE49-F238E27FC236}">
                  <a16:creationId xmlns:a16="http://schemas.microsoft.com/office/drawing/2014/main" id="{877E9BEB-95CF-4E26-85DC-A7FF2944CBE3}"/>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6511636" y="3461385"/>
              <a:ext cx="976424" cy="880025"/>
            </a:xfrm>
            <a:prstGeom prst="rect">
              <a:avLst/>
            </a:prstGeom>
          </p:spPr>
        </p:pic>
      </p:grpSp>
    </p:spTree>
    <p:extLst>
      <p:ext uri="{BB962C8B-B14F-4D97-AF65-F5344CB8AC3E}">
        <p14:creationId xmlns:p14="http://schemas.microsoft.com/office/powerpoint/2010/main" val="3269235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2">
    <p:spTree>
      <p:nvGrpSpPr>
        <p:cNvPr id="1" name=""/>
        <p:cNvGrpSpPr/>
        <p:nvPr/>
      </p:nvGrpSpPr>
      <p:grpSpPr>
        <a:xfrm>
          <a:off x="0" y="0"/>
          <a:ext cx="0" cy="0"/>
          <a:chOff x="0" y="0"/>
          <a:chExt cx="0" cy="0"/>
        </a:xfrm>
      </p:grpSpPr>
      <p:sp>
        <p:nvSpPr>
          <p:cNvPr id="12" name="TextBox 2">
            <a:extLst>
              <a:ext uri="{FF2B5EF4-FFF2-40B4-BE49-F238E27FC236}">
                <a16:creationId xmlns:a16="http://schemas.microsoft.com/office/drawing/2014/main" id="{2C9FB01B-23C5-4755-8B4A-88D41900810E}"/>
              </a:ext>
            </a:extLst>
          </p:cNvPr>
          <p:cNvSpPr txBox="1">
            <a:spLocks/>
          </p:cNvSpPr>
          <p:nvPr userDrawn="1"/>
        </p:nvSpPr>
        <p:spPr>
          <a:xfrm>
            <a:off x="836122" y="3218404"/>
            <a:ext cx="1024049" cy="314629"/>
          </a:xfrm>
          <a:prstGeom prst="rect">
            <a:avLst/>
          </a:prstGeom>
          <a:noFill/>
        </p:spPr>
        <p:txBody>
          <a:bodyPr vert="horz" wrap="square" lIns="0" tIns="0" rIns="0" bIns="0" rtlCol="0">
            <a:noAutofit/>
          </a:bodyPr>
          <a:lstStyle/>
          <a:p>
            <a:pPr algn="l"/>
            <a:r>
              <a:rPr lang="en-GB" sz="754" b="1" cap="all" baseline="0" dirty="0">
                <a:solidFill>
                  <a:srgbClr val="4B5F80"/>
                </a:solidFill>
                <a:latin typeface="+mj-lt"/>
              </a:rPr>
              <a:t>Section</a:t>
            </a:r>
          </a:p>
        </p:txBody>
      </p:sp>
      <p:sp>
        <p:nvSpPr>
          <p:cNvPr id="17" name="Text Box 13">
            <a:extLst>
              <a:ext uri="{FF2B5EF4-FFF2-40B4-BE49-F238E27FC236}">
                <a16:creationId xmlns:a16="http://schemas.microsoft.com/office/drawing/2014/main" id="{4FEB5768-04AC-466A-8607-ED773BE96A1E}"/>
              </a:ext>
            </a:extLst>
          </p:cNvPr>
          <p:cNvSpPr txBox="1">
            <a:spLocks noChangeArrowheads="1"/>
          </p:cNvSpPr>
          <p:nvPr userDrawn="1"/>
        </p:nvSpPr>
        <p:spPr bwMode="auto">
          <a:xfrm>
            <a:off x="836120" y="2242870"/>
            <a:ext cx="3794799" cy="598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r>
              <a:rPr lang="en-GB" altLang="en-CH" sz="2514" b="1" spc="-25" dirty="0">
                <a:solidFill>
                  <a:schemeClr val="tx1"/>
                </a:solidFill>
                <a:latin typeface="Nunito Sans" pitchFamily="2" charset="77"/>
                <a:cs typeface="Arial" panose="020B0604020202020204" pitchFamily="34" charset="0"/>
              </a:rPr>
              <a:t>Table of contents</a:t>
            </a:r>
          </a:p>
        </p:txBody>
      </p:sp>
      <p:cxnSp>
        <p:nvCxnSpPr>
          <p:cNvPr id="19" name="Straight Connector 13">
            <a:extLst>
              <a:ext uri="{FF2B5EF4-FFF2-40B4-BE49-F238E27FC236}">
                <a16:creationId xmlns:a16="http://schemas.microsoft.com/office/drawing/2014/main" id="{BBD32705-CD71-4F92-BBCF-01A8EB3ACE65}"/>
              </a:ext>
            </a:extLst>
          </p:cNvPr>
          <p:cNvCxnSpPr>
            <a:cxnSpLocks/>
          </p:cNvCxnSpPr>
          <p:nvPr userDrawn="1"/>
        </p:nvCxnSpPr>
        <p:spPr>
          <a:xfrm>
            <a:off x="836120" y="2167405"/>
            <a:ext cx="40727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Graphic 8">
            <a:extLst>
              <a:ext uri="{FF2B5EF4-FFF2-40B4-BE49-F238E27FC236}">
                <a16:creationId xmlns:a16="http://schemas.microsoft.com/office/drawing/2014/main" id="{7E898C77-3EF3-47C7-B738-2BFC44DC0D6E}"/>
              </a:ext>
            </a:extLst>
          </p:cNvPr>
          <p:cNvPicPr>
            <a:picLocks noChangeAspect="1"/>
          </p:cNvPicPr>
          <p:nvPr userDrawn="1"/>
        </p:nvPicPr>
        <p:blipFill>
          <a:blip r:embed="rId3">
            <a:extLst>
              <a:ext uri="{96DAC541-7B7A-43D3-8B79-37D633B846F1}">
                <asvg:svgBlip xmlns:asvg="http://schemas.microsoft.com/office/drawing/2016/SVG/main" r:embed="rId3" r:link="rId4"/>
              </a:ext>
            </a:extLst>
          </a:blip>
          <a:stretch>
            <a:fillRect/>
          </a:stretch>
        </p:blipFill>
        <p:spPr>
          <a:xfrm>
            <a:off x="2946505" y="3643089"/>
            <a:ext cx="10493270" cy="3916589"/>
          </a:xfrm>
          <a:prstGeom prst="rect">
            <a:avLst/>
          </a:prstGeom>
        </p:spPr>
      </p:pic>
      <p:grpSp>
        <p:nvGrpSpPr>
          <p:cNvPr id="7" name="Dynamic Template Tool Group">
            <a:extLst>
              <a:ext uri="{FF2B5EF4-FFF2-40B4-BE49-F238E27FC236}">
                <a16:creationId xmlns:a16="http://schemas.microsoft.com/office/drawing/2014/main" id="{88AA2AB9-6056-4AED-B87A-24EA5BBCEC6E}"/>
              </a:ext>
            </a:extLst>
          </p:cNvPr>
          <p:cNvGrpSpPr>
            <a:grpSpLocks/>
          </p:cNvGrpSpPr>
          <p:nvPr userDrawn="1">
            <p:custDataLst>
              <p:tags r:id="rId1"/>
            </p:custDataLst>
          </p:nvPr>
        </p:nvGrpSpPr>
        <p:grpSpPr>
          <a:xfrm>
            <a:off x="11142942" y="431803"/>
            <a:ext cx="1966152" cy="880025"/>
            <a:chOff x="6511636" y="3461385"/>
            <a:chExt cx="1564143" cy="880025"/>
          </a:xfrm>
        </p:grpSpPr>
        <p:sp>
          <p:nvSpPr>
            <p:cNvPr id="8" name="Rectangle 7">
              <a:extLst>
                <a:ext uri="{FF2B5EF4-FFF2-40B4-BE49-F238E27FC236}">
                  <a16:creationId xmlns:a16="http://schemas.microsoft.com/office/drawing/2014/main" id="{C8478F22-2259-4F3B-AC31-7FD3B4324AFE}"/>
                </a:ext>
              </a:extLst>
            </p:cNvPr>
            <p:cNvSpPr>
              <a:spLocks/>
            </p:cNvSpPr>
            <p:nvPr userDrawn="1"/>
          </p:nvSpPr>
          <p:spPr>
            <a:xfrm>
              <a:off x="6511636" y="3461385"/>
              <a:ext cx="1564143" cy="88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sz="1760" dirty="0"/>
            </a:p>
          </p:txBody>
        </p:sp>
        <p:pic>
          <p:nvPicPr>
            <p:cNvPr id="10" name="Logo SYZ" descr="Logo&#10;&#10;Description automatically generated">
              <a:extLst>
                <a:ext uri="{FF2B5EF4-FFF2-40B4-BE49-F238E27FC236}">
                  <a16:creationId xmlns:a16="http://schemas.microsoft.com/office/drawing/2014/main" id="{877E9BEB-95CF-4E26-85DC-A7FF2944CBE3}"/>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6511636" y="3461385"/>
              <a:ext cx="976424" cy="880025"/>
            </a:xfrm>
            <a:prstGeom prst="rect">
              <a:avLst/>
            </a:prstGeom>
          </p:spPr>
        </p:pic>
      </p:grpSp>
    </p:spTree>
    <p:extLst>
      <p:ext uri="{BB962C8B-B14F-4D97-AF65-F5344CB8AC3E}">
        <p14:creationId xmlns:p14="http://schemas.microsoft.com/office/powerpoint/2010/main" val="146885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a:lvl1pPr>
          </a:lstStyle>
          <a:p>
            <a:pPr lvl="0"/>
            <a:r>
              <a:rPr lang="en-GB" noProof="0" dirty="0"/>
              <a:t>Use </a:t>
            </a:r>
            <a:r>
              <a:rPr lang="en-GB" noProof="0" dirty="0" err="1"/>
              <a:t>Alt+Shift+Right</a:t>
            </a:r>
            <a:r>
              <a:rPr lang="en-GB" noProof="0" dirty="0"/>
              <a:t>/Left arrows to change text levels</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5" name="Text Placeholder 4">
            <a:extLst>
              <a:ext uri="{FF2B5EF4-FFF2-40B4-BE49-F238E27FC236}">
                <a16:creationId xmlns:a16="http://schemas.microsoft.com/office/drawing/2014/main" id="{40AFE413-7A7E-456B-97B3-39F37977D126}"/>
              </a:ext>
            </a:extLst>
          </p:cNvPr>
          <p:cNvSpPr>
            <a:spLocks noGrp="1"/>
          </p:cNvSpPr>
          <p:nvPr>
            <p:ph type="body" sz="quarter" idx="10"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
        <p:nvSpPr>
          <p:cNvPr id="2" name="Title 1">
            <a:extLst>
              <a:ext uri="{FF2B5EF4-FFF2-40B4-BE49-F238E27FC236}">
                <a16:creationId xmlns:a16="http://schemas.microsoft.com/office/drawing/2014/main" id="{DCCA61BB-1E9E-456D-B58D-064A7F1C76A3}"/>
              </a:ext>
            </a:extLst>
          </p:cNvPr>
          <p:cNvSpPr>
            <a:spLocks noGrp="1"/>
          </p:cNvSpPr>
          <p:nvPr>
            <p:ph type="title" hasCustomPrompt="1"/>
          </p:nvPr>
        </p:nvSpPr>
        <p:spPr/>
        <p:txBody>
          <a:bodyPr/>
          <a:lstStyle>
            <a:lvl1pPr>
              <a:defRPr/>
            </a:lvl1pPr>
          </a:lstStyle>
          <a:p>
            <a:r>
              <a:rPr lang="en-GB"/>
              <a:t>Slide title</a:t>
            </a:r>
            <a:endParaRPr lang="en-GB" dirty="0"/>
          </a:p>
        </p:txBody>
      </p:sp>
      <p:sp>
        <p:nvSpPr>
          <p:cNvPr id="4" name="TextBox 3">
            <a:extLst>
              <a:ext uri="{FF2B5EF4-FFF2-40B4-BE49-F238E27FC236}">
                <a16:creationId xmlns:a16="http://schemas.microsoft.com/office/drawing/2014/main" id="{89FCA91B-D889-E2A7-4640-C06E597F4281}"/>
              </a:ext>
            </a:extLst>
          </p:cNvPr>
          <p:cNvSpPr txBox="1"/>
          <p:nvPr userDrawn="1"/>
        </p:nvSpPr>
        <p:spPr>
          <a:xfrm>
            <a:off x="12539073" y="6961909"/>
            <a:ext cx="0" cy="0"/>
          </a:xfrm>
          <a:prstGeom prst="rect">
            <a:avLst/>
          </a:prstGeom>
          <a:noFill/>
        </p:spPr>
        <p:txBody>
          <a:bodyPr vert="horz" wrap="none" lIns="0" tIns="0" rIns="0" bIns="0" rtlCol="0">
            <a:noAutofit/>
          </a:bodyPr>
          <a:lstStyle/>
          <a:p>
            <a:pPr algn="l"/>
            <a:endParaRPr lang="en-GB" sz="1760" dirty="0" err="1"/>
          </a:p>
        </p:txBody>
      </p:sp>
    </p:spTree>
    <p:extLst>
      <p:ext uri="{BB962C8B-B14F-4D97-AF65-F5344CB8AC3E}">
        <p14:creationId xmlns:p14="http://schemas.microsoft.com/office/powerpoint/2010/main" val="2833934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EEA84D-5FF5-4C87-A8CD-2FE2E91BC22C}"/>
              </a:ext>
            </a:extLst>
          </p:cNvPr>
          <p:cNvSpPr>
            <a:spLocks noGrp="1"/>
          </p:cNvSpPr>
          <p:nvPr>
            <p:ph type="title" hasCustomPrompt="1"/>
          </p:nvPr>
        </p:nvSpPr>
        <p:spPr/>
        <p:txBody>
          <a:bodyPr/>
          <a:lstStyle/>
          <a:p>
            <a:r>
              <a:rPr lang="en-GB" noProof="0" dirty="0"/>
              <a:t>Slide title</a:t>
            </a:r>
          </a:p>
        </p:txBody>
      </p:sp>
      <p:sp>
        <p:nvSpPr>
          <p:cNvPr id="5" name="Content Placeholder 2">
            <a:extLst>
              <a:ext uri="{FF2B5EF4-FFF2-40B4-BE49-F238E27FC236}">
                <a16:creationId xmlns:a16="http://schemas.microsoft.com/office/drawing/2014/main" id="{F9175149-A099-4F41-8BFB-1C37F0AAFC21}"/>
              </a:ext>
            </a:extLst>
          </p:cNvPr>
          <p:cNvSpPr>
            <a:spLocks noGrp="1"/>
          </p:cNvSpPr>
          <p:nvPr>
            <p:ph sz="quarter" idx="16" hasCustomPrompt="1"/>
          </p:nvPr>
        </p:nvSpPr>
        <p:spPr>
          <a:xfrm>
            <a:off x="7394475" y="2802443"/>
            <a:ext cx="5255080"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Content Placeholder 1">
            <a:extLst>
              <a:ext uri="{FF2B5EF4-FFF2-40B4-BE49-F238E27FC236}">
                <a16:creationId xmlns:a16="http://schemas.microsoft.com/office/drawing/2014/main" id="{AD757474-7227-4BDD-870D-FF87BDF76B07}"/>
              </a:ext>
            </a:extLst>
          </p:cNvPr>
          <p:cNvSpPr>
            <a:spLocks noGrp="1"/>
          </p:cNvSpPr>
          <p:nvPr>
            <p:ph sz="quarter" idx="15" hasCustomPrompt="1"/>
          </p:nvPr>
        </p:nvSpPr>
        <p:spPr>
          <a:xfrm>
            <a:off x="836122" y="2802443"/>
            <a:ext cx="5255080"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4">
            <a:extLst>
              <a:ext uri="{FF2B5EF4-FFF2-40B4-BE49-F238E27FC236}">
                <a16:creationId xmlns:a16="http://schemas.microsoft.com/office/drawing/2014/main" id="{8658B0FE-C6FD-47CF-AF3D-08B5C33F7804}"/>
              </a:ext>
            </a:extLst>
          </p:cNvPr>
          <p:cNvSpPr>
            <a:spLocks noGrp="1"/>
          </p:cNvSpPr>
          <p:nvPr>
            <p:ph type="body" sz="quarter" idx="10"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Tree>
    <p:extLst>
      <p:ext uri="{BB962C8B-B14F-4D97-AF65-F5344CB8AC3E}">
        <p14:creationId xmlns:p14="http://schemas.microsoft.com/office/powerpoint/2010/main" val="3947991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s (1/3, 2/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678241-41CF-4C36-8136-3B5EFF59525B}"/>
              </a:ext>
            </a:extLst>
          </p:cNvPr>
          <p:cNvSpPr>
            <a:spLocks noGrp="1"/>
          </p:cNvSpPr>
          <p:nvPr>
            <p:ph type="title" hasCustomPrompt="1"/>
          </p:nvPr>
        </p:nvSpPr>
        <p:spPr/>
        <p:txBody>
          <a:bodyPr/>
          <a:lstStyle/>
          <a:p>
            <a:r>
              <a:rPr lang="en-GB" noProof="0" dirty="0"/>
              <a:t>Slide title</a:t>
            </a:r>
          </a:p>
        </p:txBody>
      </p:sp>
      <p:sp>
        <p:nvSpPr>
          <p:cNvPr id="5" name="Content Placeholder 2">
            <a:extLst>
              <a:ext uri="{FF2B5EF4-FFF2-40B4-BE49-F238E27FC236}">
                <a16:creationId xmlns:a16="http://schemas.microsoft.com/office/drawing/2014/main" id="{8F171A6D-C546-417D-A82D-7DBA9617B505}"/>
              </a:ext>
            </a:extLst>
          </p:cNvPr>
          <p:cNvSpPr>
            <a:spLocks noGrp="1"/>
          </p:cNvSpPr>
          <p:nvPr>
            <p:ph sz="quarter" idx="16" hasCustomPrompt="1"/>
          </p:nvPr>
        </p:nvSpPr>
        <p:spPr>
          <a:xfrm>
            <a:off x="5011605" y="2802443"/>
            <a:ext cx="7643935"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Content Placeholder 1">
            <a:extLst>
              <a:ext uri="{FF2B5EF4-FFF2-40B4-BE49-F238E27FC236}">
                <a16:creationId xmlns:a16="http://schemas.microsoft.com/office/drawing/2014/main" id="{AF9062DF-55B9-4B16-B9B3-10FA793D4390}"/>
              </a:ext>
            </a:extLst>
          </p:cNvPr>
          <p:cNvSpPr>
            <a:spLocks noGrp="1"/>
          </p:cNvSpPr>
          <p:nvPr>
            <p:ph sz="quarter" idx="15" hasCustomPrompt="1"/>
          </p:nvPr>
        </p:nvSpPr>
        <p:spPr>
          <a:xfrm>
            <a:off x="836120" y="2802443"/>
            <a:ext cx="3412043"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4">
            <a:extLst>
              <a:ext uri="{FF2B5EF4-FFF2-40B4-BE49-F238E27FC236}">
                <a16:creationId xmlns:a16="http://schemas.microsoft.com/office/drawing/2014/main" id="{BDCA180A-17F7-440A-B706-F55CB88773FA}"/>
              </a:ext>
            </a:extLst>
          </p:cNvPr>
          <p:cNvSpPr>
            <a:spLocks noGrp="1"/>
          </p:cNvSpPr>
          <p:nvPr>
            <p:ph type="body" sz="quarter" idx="10"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Tree>
    <p:extLst>
      <p:ext uri="{BB962C8B-B14F-4D97-AF65-F5344CB8AC3E}">
        <p14:creationId xmlns:p14="http://schemas.microsoft.com/office/powerpoint/2010/main" val="3199149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s (2/3, 1/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D86C2-03CA-42D7-B168-CA51FF1A6CCF}"/>
              </a:ext>
            </a:extLst>
          </p:cNvPr>
          <p:cNvSpPr>
            <a:spLocks noGrp="1"/>
          </p:cNvSpPr>
          <p:nvPr>
            <p:ph type="title" hasCustomPrompt="1"/>
          </p:nvPr>
        </p:nvSpPr>
        <p:spPr/>
        <p:txBody>
          <a:bodyPr/>
          <a:lstStyle/>
          <a:p>
            <a:r>
              <a:rPr lang="en-GB" noProof="0" dirty="0"/>
              <a:t>Slide title</a:t>
            </a:r>
          </a:p>
        </p:txBody>
      </p:sp>
      <p:sp>
        <p:nvSpPr>
          <p:cNvPr id="5" name="Content Placeholder 2">
            <a:extLst>
              <a:ext uri="{FF2B5EF4-FFF2-40B4-BE49-F238E27FC236}">
                <a16:creationId xmlns:a16="http://schemas.microsoft.com/office/drawing/2014/main" id="{4EFDDDA8-C558-4002-A15E-2C7179B00530}"/>
              </a:ext>
            </a:extLst>
          </p:cNvPr>
          <p:cNvSpPr>
            <a:spLocks noGrp="1"/>
          </p:cNvSpPr>
          <p:nvPr>
            <p:ph sz="quarter" idx="16" hasCustomPrompt="1"/>
          </p:nvPr>
        </p:nvSpPr>
        <p:spPr>
          <a:xfrm>
            <a:off x="9237510" y="2802443"/>
            <a:ext cx="3412043"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Content Placeholder 1">
            <a:extLst>
              <a:ext uri="{FF2B5EF4-FFF2-40B4-BE49-F238E27FC236}">
                <a16:creationId xmlns:a16="http://schemas.microsoft.com/office/drawing/2014/main" id="{9E177CAB-09E9-45D9-B5E5-87ED47ADE028}"/>
              </a:ext>
            </a:extLst>
          </p:cNvPr>
          <p:cNvSpPr>
            <a:spLocks noGrp="1"/>
          </p:cNvSpPr>
          <p:nvPr>
            <p:ph sz="quarter" idx="15" hasCustomPrompt="1"/>
          </p:nvPr>
        </p:nvSpPr>
        <p:spPr>
          <a:xfrm>
            <a:off x="836122" y="2802443"/>
            <a:ext cx="7592051"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4">
            <a:extLst>
              <a:ext uri="{FF2B5EF4-FFF2-40B4-BE49-F238E27FC236}">
                <a16:creationId xmlns:a16="http://schemas.microsoft.com/office/drawing/2014/main" id="{B2277004-EF48-4FD7-81A5-5980EEAC4F21}"/>
              </a:ext>
            </a:extLst>
          </p:cNvPr>
          <p:cNvSpPr>
            <a:spLocks noGrp="1"/>
          </p:cNvSpPr>
          <p:nvPr>
            <p:ph type="body" sz="quarter" idx="10"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Tree>
    <p:extLst>
      <p:ext uri="{BB962C8B-B14F-4D97-AF65-F5344CB8AC3E}">
        <p14:creationId xmlns:p14="http://schemas.microsoft.com/office/powerpoint/2010/main" val="1086523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24ABFD-BFB7-4A6D-8F2C-66FB56A69346}"/>
              </a:ext>
            </a:extLst>
          </p:cNvPr>
          <p:cNvSpPr>
            <a:spLocks noGrp="1"/>
          </p:cNvSpPr>
          <p:nvPr>
            <p:ph type="title" hasCustomPrompt="1"/>
          </p:nvPr>
        </p:nvSpPr>
        <p:spPr/>
        <p:txBody>
          <a:bodyPr/>
          <a:lstStyle/>
          <a:p>
            <a:r>
              <a:rPr lang="en-GB" noProof="0" dirty="0"/>
              <a:t>Slide title</a:t>
            </a:r>
          </a:p>
        </p:txBody>
      </p:sp>
      <p:sp>
        <p:nvSpPr>
          <p:cNvPr id="4" name="Espace réservé du contenu 5">
            <a:extLst>
              <a:ext uri="{FF2B5EF4-FFF2-40B4-BE49-F238E27FC236}">
                <a16:creationId xmlns:a16="http://schemas.microsoft.com/office/drawing/2014/main" id="{8C04D29B-6145-4A33-B103-D04CB5BAA105}"/>
              </a:ext>
            </a:extLst>
          </p:cNvPr>
          <p:cNvSpPr>
            <a:spLocks noGrp="1"/>
          </p:cNvSpPr>
          <p:nvPr>
            <p:ph sz="quarter" idx="12" hasCustomPrompt="1"/>
          </p:nvPr>
        </p:nvSpPr>
        <p:spPr>
          <a:xfrm>
            <a:off x="836120" y="2802443"/>
            <a:ext cx="3412043"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5" name="Espace réservé du contenu 7">
            <a:extLst>
              <a:ext uri="{FF2B5EF4-FFF2-40B4-BE49-F238E27FC236}">
                <a16:creationId xmlns:a16="http://schemas.microsoft.com/office/drawing/2014/main" id="{8FE3C4F1-7627-4C97-988A-2B51600A0E6F}"/>
              </a:ext>
            </a:extLst>
          </p:cNvPr>
          <p:cNvSpPr>
            <a:spLocks noGrp="1"/>
          </p:cNvSpPr>
          <p:nvPr>
            <p:ph sz="quarter" idx="13" hasCustomPrompt="1"/>
          </p:nvPr>
        </p:nvSpPr>
        <p:spPr>
          <a:xfrm>
            <a:off x="5011603" y="2802443"/>
            <a:ext cx="3416568"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6" name="Espace réservé du contenu 9">
            <a:extLst>
              <a:ext uri="{FF2B5EF4-FFF2-40B4-BE49-F238E27FC236}">
                <a16:creationId xmlns:a16="http://schemas.microsoft.com/office/drawing/2014/main" id="{B2032ED6-526D-4E24-B6E9-F55FD69E83D4}"/>
              </a:ext>
            </a:extLst>
          </p:cNvPr>
          <p:cNvSpPr>
            <a:spLocks noGrp="1"/>
          </p:cNvSpPr>
          <p:nvPr>
            <p:ph sz="quarter" idx="14" hasCustomPrompt="1"/>
          </p:nvPr>
        </p:nvSpPr>
        <p:spPr>
          <a:xfrm>
            <a:off x="9237510" y="2802443"/>
            <a:ext cx="3412043" cy="3269738"/>
          </a:xfrm>
        </p:spPr>
        <p:txBody>
          <a:bodyPr/>
          <a:lstStyle/>
          <a:p>
            <a:pPr lvl="0"/>
            <a:r>
              <a:rPr lang="en-GB" noProof="0" dirty="0"/>
              <a:t>Use </a:t>
            </a:r>
            <a:r>
              <a:rPr lang="en-GB" noProof="0" dirty="0" err="1"/>
              <a:t>Alt+Shift+Right</a:t>
            </a:r>
            <a:r>
              <a:rPr lang="en-GB" noProof="0" dirty="0"/>
              <a:t>/Left arrows to change text levels</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7" name="Text Placeholder 4">
            <a:extLst>
              <a:ext uri="{FF2B5EF4-FFF2-40B4-BE49-F238E27FC236}">
                <a16:creationId xmlns:a16="http://schemas.microsoft.com/office/drawing/2014/main" id="{2363FCEF-EAE0-42DF-97EF-82718574DD32}"/>
              </a:ext>
            </a:extLst>
          </p:cNvPr>
          <p:cNvSpPr>
            <a:spLocks noGrp="1"/>
          </p:cNvSpPr>
          <p:nvPr>
            <p:ph type="body" sz="quarter" idx="10"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Tree>
    <p:extLst>
      <p:ext uri="{BB962C8B-B14F-4D97-AF65-F5344CB8AC3E}">
        <p14:creationId xmlns:p14="http://schemas.microsoft.com/office/powerpoint/2010/main" val="3928012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B1F81-44D6-4EF7-9CE3-5735B6DD1D71}"/>
              </a:ext>
            </a:extLst>
          </p:cNvPr>
          <p:cNvSpPr>
            <a:spLocks noGrp="1"/>
          </p:cNvSpPr>
          <p:nvPr>
            <p:ph type="title" hasCustomPrompt="1"/>
          </p:nvPr>
        </p:nvSpPr>
        <p:spPr/>
        <p:txBody>
          <a:bodyPr/>
          <a:lstStyle/>
          <a:p>
            <a:r>
              <a:rPr lang="en-GB" noProof="0" dirty="0"/>
              <a:t>Slide title</a:t>
            </a:r>
            <a:endParaRPr lang="en-GB" dirty="0"/>
          </a:p>
        </p:txBody>
      </p:sp>
      <p:sp>
        <p:nvSpPr>
          <p:cNvPr id="4" name="Content Placeholder 3">
            <a:extLst>
              <a:ext uri="{FF2B5EF4-FFF2-40B4-BE49-F238E27FC236}">
                <a16:creationId xmlns:a16="http://schemas.microsoft.com/office/drawing/2014/main" id="{8BD131B6-C879-4B02-8749-11A05AB944E7}"/>
              </a:ext>
            </a:extLst>
          </p:cNvPr>
          <p:cNvSpPr>
            <a:spLocks noGrp="1"/>
          </p:cNvSpPr>
          <p:nvPr>
            <p:ph sz="quarter" idx="10" hasCustomPrompt="1"/>
          </p:nvPr>
        </p:nvSpPr>
        <p:spPr>
          <a:xfrm>
            <a:off x="836120" y="2802443"/>
            <a:ext cx="2611073" cy="3269738"/>
          </a:xfrm>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8A22A1E6-A642-4AD6-AB79-8DE8930FCDBB}"/>
              </a:ext>
            </a:extLst>
          </p:cNvPr>
          <p:cNvSpPr>
            <a:spLocks noGrp="1"/>
          </p:cNvSpPr>
          <p:nvPr>
            <p:ph sz="quarter" idx="11" hasCustomPrompt="1"/>
          </p:nvPr>
        </p:nvSpPr>
        <p:spPr>
          <a:xfrm>
            <a:off x="3903576" y="2802443"/>
            <a:ext cx="2611073" cy="3269738"/>
          </a:xfrm>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Content Placeholder 7">
            <a:extLst>
              <a:ext uri="{FF2B5EF4-FFF2-40B4-BE49-F238E27FC236}">
                <a16:creationId xmlns:a16="http://schemas.microsoft.com/office/drawing/2014/main" id="{8A8A34B5-6600-406B-94E8-A6D4627A2D2C}"/>
              </a:ext>
            </a:extLst>
          </p:cNvPr>
          <p:cNvSpPr>
            <a:spLocks noGrp="1"/>
          </p:cNvSpPr>
          <p:nvPr>
            <p:ph sz="quarter" idx="12" hasCustomPrompt="1"/>
          </p:nvPr>
        </p:nvSpPr>
        <p:spPr>
          <a:xfrm>
            <a:off x="6971028" y="2802443"/>
            <a:ext cx="2611073" cy="3269738"/>
          </a:xfrm>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9">
            <a:extLst>
              <a:ext uri="{FF2B5EF4-FFF2-40B4-BE49-F238E27FC236}">
                <a16:creationId xmlns:a16="http://schemas.microsoft.com/office/drawing/2014/main" id="{01DBA077-4057-42CF-9538-F883259C51B3}"/>
              </a:ext>
            </a:extLst>
          </p:cNvPr>
          <p:cNvSpPr>
            <a:spLocks noGrp="1"/>
          </p:cNvSpPr>
          <p:nvPr>
            <p:ph sz="quarter" idx="13" hasCustomPrompt="1"/>
          </p:nvPr>
        </p:nvSpPr>
        <p:spPr>
          <a:xfrm>
            <a:off x="10038482" y="2802443"/>
            <a:ext cx="2611073" cy="3269738"/>
          </a:xfrm>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 Placeholder 4">
            <a:extLst>
              <a:ext uri="{FF2B5EF4-FFF2-40B4-BE49-F238E27FC236}">
                <a16:creationId xmlns:a16="http://schemas.microsoft.com/office/drawing/2014/main" id="{4A772AA6-EA25-4165-BD83-3B4D1EAABB35}"/>
              </a:ext>
            </a:extLst>
          </p:cNvPr>
          <p:cNvSpPr>
            <a:spLocks noGrp="1"/>
          </p:cNvSpPr>
          <p:nvPr>
            <p:ph type="body" sz="quarter" idx="14"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Tree>
    <p:extLst>
      <p:ext uri="{BB962C8B-B14F-4D97-AF65-F5344CB8AC3E}">
        <p14:creationId xmlns:p14="http://schemas.microsoft.com/office/powerpoint/2010/main" val="359746434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ur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B1F81-44D6-4EF7-9CE3-5735B6DD1D71}"/>
              </a:ext>
            </a:extLst>
          </p:cNvPr>
          <p:cNvSpPr>
            <a:spLocks noGrp="1"/>
          </p:cNvSpPr>
          <p:nvPr>
            <p:ph type="title" hasCustomPrompt="1"/>
          </p:nvPr>
        </p:nvSpPr>
        <p:spPr/>
        <p:txBody>
          <a:bodyPr/>
          <a:lstStyle/>
          <a:p>
            <a:r>
              <a:rPr lang="en-GB" noProof="0" dirty="0"/>
              <a:t>Slide title</a:t>
            </a:r>
            <a:endParaRPr lang="en-GB" dirty="0"/>
          </a:p>
        </p:txBody>
      </p:sp>
      <p:sp>
        <p:nvSpPr>
          <p:cNvPr id="4" name="Content Placeholder 3">
            <a:extLst>
              <a:ext uri="{FF2B5EF4-FFF2-40B4-BE49-F238E27FC236}">
                <a16:creationId xmlns:a16="http://schemas.microsoft.com/office/drawing/2014/main" id="{8BD131B6-C879-4B02-8749-11A05AB944E7}"/>
              </a:ext>
            </a:extLst>
          </p:cNvPr>
          <p:cNvSpPr>
            <a:spLocks noGrp="1"/>
          </p:cNvSpPr>
          <p:nvPr>
            <p:ph sz="quarter" idx="10" hasCustomPrompt="1"/>
          </p:nvPr>
        </p:nvSpPr>
        <p:spPr>
          <a:xfrm>
            <a:off x="836122" y="2802446"/>
            <a:ext cx="5255080" cy="1506531"/>
          </a:xfrm>
          <a:noFill/>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8A22A1E6-A642-4AD6-AB79-8DE8930FCDBB}"/>
              </a:ext>
            </a:extLst>
          </p:cNvPr>
          <p:cNvSpPr>
            <a:spLocks noGrp="1"/>
          </p:cNvSpPr>
          <p:nvPr>
            <p:ph sz="quarter" idx="11" hasCustomPrompt="1"/>
          </p:nvPr>
        </p:nvSpPr>
        <p:spPr>
          <a:xfrm>
            <a:off x="836122" y="4565652"/>
            <a:ext cx="5255080" cy="1506531"/>
          </a:xfrm>
          <a:noFill/>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Content Placeholder 7">
            <a:extLst>
              <a:ext uri="{FF2B5EF4-FFF2-40B4-BE49-F238E27FC236}">
                <a16:creationId xmlns:a16="http://schemas.microsoft.com/office/drawing/2014/main" id="{8A8A34B5-6600-406B-94E8-A6D4627A2D2C}"/>
              </a:ext>
            </a:extLst>
          </p:cNvPr>
          <p:cNvSpPr>
            <a:spLocks noGrp="1"/>
          </p:cNvSpPr>
          <p:nvPr>
            <p:ph sz="quarter" idx="12" hasCustomPrompt="1"/>
          </p:nvPr>
        </p:nvSpPr>
        <p:spPr>
          <a:xfrm>
            <a:off x="7394475" y="2802446"/>
            <a:ext cx="5255080" cy="1506531"/>
          </a:xfrm>
          <a:noFill/>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9">
            <a:extLst>
              <a:ext uri="{FF2B5EF4-FFF2-40B4-BE49-F238E27FC236}">
                <a16:creationId xmlns:a16="http://schemas.microsoft.com/office/drawing/2014/main" id="{01DBA077-4057-42CF-9538-F883259C51B3}"/>
              </a:ext>
            </a:extLst>
          </p:cNvPr>
          <p:cNvSpPr>
            <a:spLocks noGrp="1"/>
          </p:cNvSpPr>
          <p:nvPr>
            <p:ph sz="quarter" idx="13" hasCustomPrompt="1"/>
          </p:nvPr>
        </p:nvSpPr>
        <p:spPr>
          <a:xfrm>
            <a:off x="7394475" y="4565652"/>
            <a:ext cx="5255080" cy="1506531"/>
          </a:xfrm>
          <a:noFill/>
        </p:spPr>
        <p:txBody>
          <a:bodyPr/>
          <a:lstStyle/>
          <a:p>
            <a:pPr lvl="0"/>
            <a:r>
              <a:rPr lang="en-GB" noProof="0" dirty="0"/>
              <a:t>Use </a:t>
            </a:r>
            <a:r>
              <a:rPr lang="en-GB" noProof="0" dirty="0" err="1"/>
              <a:t>Alt+Shift+Right</a:t>
            </a:r>
            <a:r>
              <a:rPr lang="en-GB" noProof="0" dirty="0"/>
              <a:t>/Left arrows to change text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 Placeholder 4">
            <a:extLst>
              <a:ext uri="{FF2B5EF4-FFF2-40B4-BE49-F238E27FC236}">
                <a16:creationId xmlns:a16="http://schemas.microsoft.com/office/drawing/2014/main" id="{4A772AA6-EA25-4165-BD83-3B4D1EAABB35}"/>
              </a:ext>
            </a:extLst>
          </p:cNvPr>
          <p:cNvSpPr>
            <a:spLocks noGrp="1"/>
          </p:cNvSpPr>
          <p:nvPr>
            <p:ph type="body" sz="quarter" idx="14"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Tree>
    <p:extLst>
      <p:ext uri="{BB962C8B-B14F-4D97-AF65-F5344CB8AC3E}">
        <p14:creationId xmlns:p14="http://schemas.microsoft.com/office/powerpoint/2010/main" val="369141991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31FE6-9659-4334-B0C1-B30242849E27}"/>
              </a:ext>
            </a:extLst>
          </p:cNvPr>
          <p:cNvSpPr>
            <a:spLocks noGrp="1"/>
          </p:cNvSpPr>
          <p:nvPr>
            <p:ph type="title" hasCustomPrompt="1"/>
          </p:nvPr>
        </p:nvSpPr>
        <p:spPr>
          <a:xfrm>
            <a:off x="7348576" y="1032438"/>
            <a:ext cx="5300979" cy="864586"/>
          </a:xfrm>
        </p:spPr>
        <p:txBody>
          <a:bodyPr/>
          <a:lstStyle>
            <a:lvl1pPr>
              <a:defRPr/>
            </a:lvl1pPr>
          </a:lstStyle>
          <a:p>
            <a:r>
              <a:rPr lang="en-GB" noProof="0" dirty="0"/>
              <a:t>Slide title</a:t>
            </a:r>
          </a:p>
        </p:txBody>
      </p:sp>
      <p:sp>
        <p:nvSpPr>
          <p:cNvPr id="3" name="Text Placeholder 4">
            <a:extLst>
              <a:ext uri="{FF2B5EF4-FFF2-40B4-BE49-F238E27FC236}">
                <a16:creationId xmlns:a16="http://schemas.microsoft.com/office/drawing/2014/main" id="{07348D2B-5FF0-420D-852B-8025EEA0E549}"/>
              </a:ext>
            </a:extLst>
          </p:cNvPr>
          <p:cNvSpPr>
            <a:spLocks noGrp="1"/>
          </p:cNvSpPr>
          <p:nvPr>
            <p:ph type="body" sz="quarter" idx="10" hasCustomPrompt="1"/>
          </p:nvPr>
        </p:nvSpPr>
        <p:spPr>
          <a:xfrm>
            <a:off x="7348576" y="2321540"/>
            <a:ext cx="5300979"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
        <p:nvSpPr>
          <p:cNvPr id="7" name="Content Placeholder 2">
            <a:extLst>
              <a:ext uri="{FF2B5EF4-FFF2-40B4-BE49-F238E27FC236}">
                <a16:creationId xmlns:a16="http://schemas.microsoft.com/office/drawing/2014/main" id="{3B099D75-4B83-4AE8-9C88-5935E02B0536}"/>
              </a:ext>
            </a:extLst>
          </p:cNvPr>
          <p:cNvSpPr>
            <a:spLocks noGrp="1"/>
          </p:cNvSpPr>
          <p:nvPr>
            <p:ph idx="1" hasCustomPrompt="1"/>
          </p:nvPr>
        </p:nvSpPr>
        <p:spPr>
          <a:xfrm>
            <a:off x="7348576" y="2802443"/>
            <a:ext cx="5300979" cy="3269738"/>
          </a:xfrm>
        </p:spPr>
        <p:txBody>
          <a:bodyPr/>
          <a:lstStyle>
            <a:lvl1pPr>
              <a:defRPr/>
            </a:lvl1pPr>
          </a:lstStyle>
          <a:p>
            <a:pPr lvl="0"/>
            <a:r>
              <a:rPr lang="en-GB" noProof="0" dirty="0"/>
              <a:t>Use </a:t>
            </a:r>
            <a:r>
              <a:rPr lang="en-GB" noProof="0" dirty="0" err="1"/>
              <a:t>Alt+Shift+Right</a:t>
            </a:r>
            <a:r>
              <a:rPr lang="en-GB" noProof="0" dirty="0"/>
              <a:t>/Left arrows to change text levels</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9" name="Picture Placeholder 8">
            <a:extLst>
              <a:ext uri="{FF2B5EF4-FFF2-40B4-BE49-F238E27FC236}">
                <a16:creationId xmlns:a16="http://schemas.microsoft.com/office/drawing/2014/main" id="{BF1BB149-136D-4116-8379-5710241A176C}"/>
              </a:ext>
            </a:extLst>
          </p:cNvPr>
          <p:cNvSpPr>
            <a:spLocks noGrp="1"/>
          </p:cNvSpPr>
          <p:nvPr>
            <p:ph type="pic" sz="quarter" idx="11"/>
          </p:nvPr>
        </p:nvSpPr>
        <p:spPr>
          <a:xfrm>
            <a:off x="0" y="-1"/>
            <a:ext cx="6784741" cy="7559675"/>
          </a:xfrm>
          <a:solidFill>
            <a:schemeClr val="bg1">
              <a:lumMod val="95000"/>
            </a:schemeClr>
          </a:solidFill>
        </p:spPr>
        <p:txBody>
          <a:bodyPr anchor="ctr"/>
          <a:lstStyle>
            <a:lvl1pPr marL="0" indent="0" algn="ctr">
              <a:buNone/>
              <a:defRPr>
                <a:noFill/>
              </a:defRPr>
            </a:lvl1pPr>
          </a:lstStyle>
          <a:p>
            <a:r>
              <a:rPr lang="en-US"/>
              <a:t>Click icon to add picture</a:t>
            </a:r>
          </a:p>
        </p:txBody>
      </p:sp>
      <p:cxnSp>
        <p:nvCxnSpPr>
          <p:cNvPr id="6" name="Straight Connector 8">
            <a:extLst>
              <a:ext uri="{FF2B5EF4-FFF2-40B4-BE49-F238E27FC236}">
                <a16:creationId xmlns:a16="http://schemas.microsoft.com/office/drawing/2014/main" id="{9A007A7E-BAC6-4F40-AD7B-82D640F3E58B}"/>
              </a:ext>
            </a:extLst>
          </p:cNvPr>
          <p:cNvCxnSpPr>
            <a:cxnSpLocks/>
          </p:cNvCxnSpPr>
          <p:nvPr userDrawn="1"/>
        </p:nvCxnSpPr>
        <p:spPr>
          <a:xfrm>
            <a:off x="7348574" y="946053"/>
            <a:ext cx="407273" cy="0"/>
          </a:xfrm>
          <a:prstGeom prst="line">
            <a:avLst/>
          </a:prstGeom>
          <a:ln w="25400">
            <a:solidFill>
              <a:srgbClr val="FF6C0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744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31FE6-9659-4334-B0C1-B30242849E27}"/>
              </a:ext>
            </a:extLst>
          </p:cNvPr>
          <p:cNvSpPr>
            <a:spLocks noGrp="1"/>
          </p:cNvSpPr>
          <p:nvPr>
            <p:ph type="title" hasCustomPrompt="1"/>
          </p:nvPr>
        </p:nvSpPr>
        <p:spPr>
          <a:xfrm>
            <a:off x="836121" y="1032438"/>
            <a:ext cx="5255080" cy="864586"/>
          </a:xfrm>
        </p:spPr>
        <p:txBody>
          <a:bodyPr/>
          <a:lstStyle>
            <a:lvl1pPr>
              <a:defRPr/>
            </a:lvl1pPr>
          </a:lstStyle>
          <a:p>
            <a:r>
              <a:rPr lang="en-GB" noProof="0" dirty="0"/>
              <a:t>Slide title</a:t>
            </a:r>
          </a:p>
        </p:txBody>
      </p:sp>
      <p:sp>
        <p:nvSpPr>
          <p:cNvPr id="3" name="Text Placeholder 4">
            <a:extLst>
              <a:ext uri="{FF2B5EF4-FFF2-40B4-BE49-F238E27FC236}">
                <a16:creationId xmlns:a16="http://schemas.microsoft.com/office/drawing/2014/main" id="{07348D2B-5FF0-420D-852B-8025EEA0E549}"/>
              </a:ext>
            </a:extLst>
          </p:cNvPr>
          <p:cNvSpPr>
            <a:spLocks noGrp="1"/>
          </p:cNvSpPr>
          <p:nvPr>
            <p:ph type="body" sz="quarter" idx="10" hasCustomPrompt="1"/>
          </p:nvPr>
        </p:nvSpPr>
        <p:spPr>
          <a:xfrm>
            <a:off x="836121" y="2321540"/>
            <a:ext cx="5255080"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
        <p:nvSpPr>
          <p:cNvPr id="8" name="Content Placeholder 2">
            <a:extLst>
              <a:ext uri="{FF2B5EF4-FFF2-40B4-BE49-F238E27FC236}">
                <a16:creationId xmlns:a16="http://schemas.microsoft.com/office/drawing/2014/main" id="{8FF50214-EE6D-4D2F-8B42-7ABE577137B4}"/>
              </a:ext>
            </a:extLst>
          </p:cNvPr>
          <p:cNvSpPr>
            <a:spLocks noGrp="1"/>
          </p:cNvSpPr>
          <p:nvPr>
            <p:ph idx="1" hasCustomPrompt="1"/>
          </p:nvPr>
        </p:nvSpPr>
        <p:spPr>
          <a:xfrm>
            <a:off x="836121" y="2802443"/>
            <a:ext cx="5255080" cy="3269738"/>
          </a:xfrm>
        </p:spPr>
        <p:txBody>
          <a:bodyPr/>
          <a:lstStyle>
            <a:lvl1pPr>
              <a:defRPr/>
            </a:lvl1pPr>
          </a:lstStyle>
          <a:p>
            <a:pPr lvl="0"/>
            <a:r>
              <a:rPr lang="en-GB" noProof="0" dirty="0"/>
              <a:t>Use </a:t>
            </a:r>
            <a:r>
              <a:rPr lang="en-GB" noProof="0" dirty="0" err="1"/>
              <a:t>Alt+Shift+Right</a:t>
            </a:r>
            <a:r>
              <a:rPr lang="en-GB" noProof="0" dirty="0"/>
              <a:t>/Left arrows to change text levels</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9" name="Picture Placeholder 8">
            <a:extLst>
              <a:ext uri="{FF2B5EF4-FFF2-40B4-BE49-F238E27FC236}">
                <a16:creationId xmlns:a16="http://schemas.microsoft.com/office/drawing/2014/main" id="{1C52AC07-BDDB-4B92-BEB0-F59687FB208A}"/>
              </a:ext>
            </a:extLst>
          </p:cNvPr>
          <p:cNvSpPr>
            <a:spLocks noGrp="1"/>
          </p:cNvSpPr>
          <p:nvPr>
            <p:ph type="pic" sz="quarter" idx="11"/>
          </p:nvPr>
        </p:nvSpPr>
        <p:spPr>
          <a:xfrm>
            <a:off x="6655035" y="-1"/>
            <a:ext cx="6784741" cy="7559675"/>
          </a:xfrm>
          <a:solidFill>
            <a:schemeClr val="bg1">
              <a:lumMod val="95000"/>
            </a:schemeClr>
          </a:solidFill>
        </p:spPr>
        <p:txBody>
          <a:bodyPr anchor="ctr"/>
          <a:lstStyle>
            <a:lvl1pPr marL="0" indent="0" algn="ctr">
              <a:buNone/>
              <a:defRPr>
                <a:noFill/>
              </a:defRPr>
            </a:lvl1pPr>
          </a:lstStyle>
          <a:p>
            <a:r>
              <a:rPr lang="en-US"/>
              <a:t>Click icon to add picture</a:t>
            </a:r>
          </a:p>
        </p:txBody>
      </p:sp>
    </p:spTree>
    <p:extLst>
      <p:ext uri="{BB962C8B-B14F-4D97-AF65-F5344CB8AC3E}">
        <p14:creationId xmlns:p14="http://schemas.microsoft.com/office/powerpoint/2010/main" val="1984636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31FE6-9659-4334-B0C1-B30242849E27}"/>
              </a:ext>
            </a:extLst>
          </p:cNvPr>
          <p:cNvSpPr>
            <a:spLocks noGrp="1"/>
          </p:cNvSpPr>
          <p:nvPr>
            <p:ph type="title" hasCustomPrompt="1"/>
          </p:nvPr>
        </p:nvSpPr>
        <p:spPr/>
        <p:txBody>
          <a:bodyPr/>
          <a:lstStyle>
            <a:lvl1pPr>
              <a:defRPr/>
            </a:lvl1pPr>
          </a:lstStyle>
          <a:p>
            <a:r>
              <a:rPr lang="en-GB" noProof="0" dirty="0"/>
              <a:t>Slide title</a:t>
            </a:r>
          </a:p>
        </p:txBody>
      </p:sp>
      <p:sp>
        <p:nvSpPr>
          <p:cNvPr id="3" name="Text Placeholder 4">
            <a:extLst>
              <a:ext uri="{FF2B5EF4-FFF2-40B4-BE49-F238E27FC236}">
                <a16:creationId xmlns:a16="http://schemas.microsoft.com/office/drawing/2014/main" id="{07348D2B-5FF0-420D-852B-8025EEA0E549}"/>
              </a:ext>
            </a:extLst>
          </p:cNvPr>
          <p:cNvSpPr>
            <a:spLocks noGrp="1"/>
          </p:cNvSpPr>
          <p:nvPr>
            <p:ph type="body" sz="quarter" idx="10" hasCustomPrompt="1"/>
          </p:nvPr>
        </p:nvSpPr>
        <p:spPr>
          <a:xfrm>
            <a:off x="836122" y="2321540"/>
            <a:ext cx="11813433" cy="251512"/>
          </a:xfrm>
          <a:noFill/>
        </p:spPr>
        <p:txBody>
          <a:bodyPr bIns="0" anchor="b"/>
          <a:lstStyle>
            <a:lvl1pPr marL="0" indent="0">
              <a:buNone/>
              <a:defRPr sz="1634" b="0" cap="none" baseline="0">
                <a:solidFill>
                  <a:schemeClr val="tx1"/>
                </a:solidFill>
                <a:latin typeface="Nunito Sans ExtraBold" panose="00000900000000000000" pitchFamily="2" charset="0"/>
              </a:defRPr>
            </a:lvl1pPr>
          </a:lstStyle>
          <a:p>
            <a:pPr lvl="0"/>
            <a:r>
              <a:rPr lang="en-GB" dirty="0"/>
              <a:t>Subtitle</a:t>
            </a:r>
          </a:p>
        </p:txBody>
      </p:sp>
    </p:spTree>
    <p:extLst>
      <p:ext uri="{BB962C8B-B14F-4D97-AF65-F5344CB8AC3E}">
        <p14:creationId xmlns:p14="http://schemas.microsoft.com/office/powerpoint/2010/main" val="40811880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31FE6-9659-4334-B0C1-B30242849E27}"/>
              </a:ext>
            </a:extLst>
          </p:cNvPr>
          <p:cNvSpPr>
            <a:spLocks noGrp="1"/>
          </p:cNvSpPr>
          <p:nvPr>
            <p:ph type="title" hasCustomPrompt="1"/>
          </p:nvPr>
        </p:nvSpPr>
        <p:spPr/>
        <p:txBody>
          <a:bodyPr/>
          <a:lstStyle>
            <a:lvl1pPr>
              <a:defRPr/>
            </a:lvl1pPr>
          </a:lstStyle>
          <a:p>
            <a:r>
              <a:rPr lang="en-GB" noProof="0" dirty="0"/>
              <a:t>Slide title</a:t>
            </a:r>
          </a:p>
        </p:txBody>
      </p:sp>
    </p:spTree>
    <p:extLst>
      <p:ext uri="{BB962C8B-B14F-4D97-AF65-F5344CB8AC3E}">
        <p14:creationId xmlns:p14="http://schemas.microsoft.com/office/powerpoint/2010/main" val="418549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hange Background">
    <p:bg>
      <p:bgPr>
        <a:solidFill>
          <a:schemeClr val="accent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31FE6-9659-4334-B0C1-B30242849E27}"/>
              </a:ext>
            </a:extLst>
          </p:cNvPr>
          <p:cNvSpPr>
            <a:spLocks noGrp="1"/>
          </p:cNvSpPr>
          <p:nvPr>
            <p:ph type="title" hasCustomPrompt="1"/>
          </p:nvPr>
        </p:nvSpPr>
        <p:spPr/>
        <p:txBody>
          <a:bodyPr/>
          <a:lstStyle>
            <a:lvl1pPr>
              <a:defRPr>
                <a:solidFill>
                  <a:schemeClr val="bg1"/>
                </a:solidFill>
              </a:defRPr>
            </a:lvl1pPr>
          </a:lstStyle>
          <a:p>
            <a:r>
              <a:rPr lang="en-GB" noProof="0" dirty="0"/>
              <a:t>Slide title</a:t>
            </a:r>
          </a:p>
        </p:txBody>
      </p:sp>
      <p:sp>
        <p:nvSpPr>
          <p:cNvPr id="3" name="ZoneTexte 2">
            <a:extLst>
              <a:ext uri="{FF2B5EF4-FFF2-40B4-BE49-F238E27FC236}">
                <a16:creationId xmlns:a16="http://schemas.microsoft.com/office/drawing/2014/main" id="{30766CE0-9CFA-4DCA-BD05-E5D2EBBED053}"/>
              </a:ext>
            </a:extLst>
          </p:cNvPr>
          <p:cNvSpPr txBox="1">
            <a:spLocks/>
          </p:cNvSpPr>
          <p:nvPr userDrawn="1"/>
        </p:nvSpPr>
        <p:spPr>
          <a:xfrm>
            <a:off x="12332785" y="6900630"/>
            <a:ext cx="316768" cy="215900"/>
          </a:xfrm>
          <a:prstGeom prst="rect">
            <a:avLst/>
          </a:prstGeom>
          <a:noFill/>
        </p:spPr>
        <p:txBody>
          <a:bodyPr wrap="square" lIns="0" tIns="0" rIns="0" bIns="0" rtlCol="0" anchor="ctr" anchorCtr="0">
            <a:noAutofit/>
          </a:bodyPr>
          <a:lstStyle/>
          <a:p>
            <a:pPr algn="r"/>
            <a:r>
              <a:rPr lang="en-GB" sz="943" b="0" dirty="0">
                <a:solidFill>
                  <a:schemeClr val="bg1"/>
                </a:solidFill>
              </a:rPr>
              <a:t>|  </a:t>
            </a:r>
            <a:fld id="{4DDA3DAE-CEE7-4C82-B729-78E2CF34A6DC}" type="slidenum">
              <a:rPr lang="en-GB" sz="943" b="0" smtClean="0">
                <a:solidFill>
                  <a:schemeClr val="bg1"/>
                </a:solidFill>
              </a:rPr>
              <a:pPr algn="r"/>
              <a:t>‹N°›</a:t>
            </a:fld>
            <a:endParaRPr lang="en-GB" sz="943" b="0" dirty="0">
              <a:solidFill>
                <a:schemeClr val="bg1"/>
              </a:solidFill>
            </a:endParaRPr>
          </a:p>
        </p:txBody>
      </p:sp>
      <p:sp>
        <p:nvSpPr>
          <p:cNvPr id="4" name="Rectangle 11">
            <a:extLst>
              <a:ext uri="{FF2B5EF4-FFF2-40B4-BE49-F238E27FC236}">
                <a16:creationId xmlns:a16="http://schemas.microsoft.com/office/drawing/2014/main" id="{8362C1EA-FDB2-4DB3-8325-08383D2CBACF}"/>
              </a:ext>
            </a:extLst>
          </p:cNvPr>
          <p:cNvSpPr txBox="1">
            <a:spLocks noChangeArrowheads="1"/>
          </p:cNvSpPr>
          <p:nvPr userDrawn="1"/>
        </p:nvSpPr>
        <p:spPr bwMode="auto">
          <a:xfrm>
            <a:off x="836120" y="6900630"/>
            <a:ext cx="4749319" cy="215900"/>
          </a:xfrm>
          <a:prstGeom prst="rect">
            <a:avLst/>
          </a:prstGeom>
          <a:noFill/>
          <a:ln>
            <a:noFill/>
          </a:ln>
          <a:effectLst/>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700" kern="1200">
                <a:solidFill>
                  <a:schemeClr val="tx2"/>
                </a:solidFill>
                <a:latin typeface="+mn-lt"/>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altLang="en-CH" sz="943" kern="600" dirty="0">
                <a:solidFill>
                  <a:schemeClr val="bg1"/>
                </a:solidFill>
                <a:latin typeface="Nunito Sans" pitchFamily="2" charset="77"/>
              </a:rPr>
              <a:t>Please see important information at the end of the document</a:t>
            </a:r>
          </a:p>
        </p:txBody>
      </p:sp>
      <p:cxnSp>
        <p:nvCxnSpPr>
          <p:cNvPr id="5" name="Straight Connector 8">
            <a:extLst>
              <a:ext uri="{FF2B5EF4-FFF2-40B4-BE49-F238E27FC236}">
                <a16:creationId xmlns:a16="http://schemas.microsoft.com/office/drawing/2014/main" id="{19FB5F48-CA99-403F-99D8-F6DF01CF1179}"/>
              </a:ext>
            </a:extLst>
          </p:cNvPr>
          <p:cNvCxnSpPr>
            <a:cxnSpLocks/>
          </p:cNvCxnSpPr>
          <p:nvPr userDrawn="1"/>
        </p:nvCxnSpPr>
        <p:spPr>
          <a:xfrm>
            <a:off x="844913" y="946053"/>
            <a:ext cx="4072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5812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E51439-7879-468A-8E53-8DCB82FC3108}"/>
              </a:ext>
            </a:extLst>
          </p:cNvPr>
          <p:cNvSpPr>
            <a:spLocks noGrp="1"/>
          </p:cNvSpPr>
          <p:nvPr>
            <p:ph type="title" hasCustomPrompt="1"/>
          </p:nvPr>
        </p:nvSpPr>
        <p:spPr>
          <a:xfrm>
            <a:off x="0" y="0"/>
            <a:ext cx="0" cy="0"/>
          </a:xfrm>
        </p:spPr>
        <p:txBody>
          <a:bodyPr/>
          <a:lstStyle>
            <a:lvl1pPr>
              <a:defRPr sz="126">
                <a:noFill/>
              </a:defRPr>
            </a:lvl1pPr>
          </a:lstStyle>
          <a:p>
            <a:r>
              <a:rPr lang="en-GB" noProof="0" dirty="0"/>
              <a:t>Click to edit Master title style</a:t>
            </a:r>
          </a:p>
        </p:txBody>
      </p:sp>
      <p:sp>
        <p:nvSpPr>
          <p:cNvPr id="4" name="Espace réservé du pied de page 3">
            <a:extLst>
              <a:ext uri="{FF2B5EF4-FFF2-40B4-BE49-F238E27FC236}">
                <a16:creationId xmlns:a16="http://schemas.microsoft.com/office/drawing/2014/main" id="{E77E17AF-77BF-4201-83E8-ADBD76C7A95C}"/>
              </a:ext>
            </a:extLst>
          </p:cNvPr>
          <p:cNvSpPr>
            <a:spLocks noGrp="1"/>
          </p:cNvSpPr>
          <p:nvPr>
            <p:ph type="ftr" sz="quarter" idx="10"/>
          </p:nvPr>
        </p:nvSpPr>
        <p:spPr>
          <a:xfrm>
            <a:off x="0" y="7559675"/>
            <a:ext cx="0" cy="0"/>
          </a:xfrm>
          <a:prstGeom prst="rect">
            <a:avLst/>
          </a:prstGeom>
        </p:spPr>
        <p:txBody>
          <a:bodyPr/>
          <a:lstStyle>
            <a:lvl1pPr>
              <a:defRPr sz="126">
                <a:noFill/>
              </a:defRPr>
            </a:lvl1pPr>
          </a:lstStyle>
          <a:p>
            <a:r>
              <a:rPr lang="en-GB" noProof="0" dirty="0"/>
              <a:t>|  |</a:t>
            </a:r>
          </a:p>
        </p:txBody>
      </p:sp>
    </p:spTree>
    <p:extLst>
      <p:ext uri="{BB962C8B-B14F-4D97-AF65-F5344CB8AC3E}">
        <p14:creationId xmlns:p14="http://schemas.microsoft.com/office/powerpoint/2010/main" val="1348499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31FE6-9659-4334-B0C1-B30242849E27}"/>
              </a:ext>
            </a:extLst>
          </p:cNvPr>
          <p:cNvSpPr>
            <a:spLocks noGrp="1"/>
          </p:cNvSpPr>
          <p:nvPr>
            <p:ph type="title" hasCustomPrompt="1"/>
          </p:nvPr>
        </p:nvSpPr>
        <p:spPr/>
        <p:txBody>
          <a:bodyPr/>
          <a:lstStyle>
            <a:lvl1pPr>
              <a:defRPr/>
            </a:lvl1pPr>
          </a:lstStyle>
          <a:p>
            <a:r>
              <a:rPr lang="en-US" noProof="0"/>
              <a:t>Slide title</a:t>
            </a:r>
            <a:endParaRPr lang="en-US" noProof="0" dirty="0"/>
          </a:p>
        </p:txBody>
      </p:sp>
      <p:sp>
        <p:nvSpPr>
          <p:cNvPr id="3" name="Text Placeholder 4">
            <a:extLst>
              <a:ext uri="{FF2B5EF4-FFF2-40B4-BE49-F238E27FC236}">
                <a16:creationId xmlns:a16="http://schemas.microsoft.com/office/drawing/2014/main" id="{07348D2B-5FF0-420D-852B-8025EEA0E549}"/>
              </a:ext>
            </a:extLst>
          </p:cNvPr>
          <p:cNvSpPr>
            <a:spLocks noGrp="1"/>
          </p:cNvSpPr>
          <p:nvPr>
            <p:ph type="body" sz="quarter" idx="10" hasCustomPrompt="1"/>
          </p:nvPr>
        </p:nvSpPr>
        <p:spPr>
          <a:xfrm>
            <a:off x="836127" y="2321540"/>
            <a:ext cx="11813433" cy="251512"/>
          </a:xfrm>
          <a:noFill/>
        </p:spPr>
        <p:txBody>
          <a:bodyPr bIns="0" anchor="b"/>
          <a:lstStyle>
            <a:lvl1pPr marL="0" indent="0">
              <a:buNone/>
              <a:defRPr sz="1300" b="0" cap="none" baseline="0">
                <a:solidFill>
                  <a:schemeClr val="tx2"/>
                </a:solidFill>
                <a:latin typeface="Nunito Sans ExtraBold" panose="00000900000000000000" pitchFamily="2" charset="0"/>
              </a:defRPr>
            </a:lvl1pPr>
          </a:lstStyle>
          <a:p>
            <a:pPr lvl="0"/>
            <a:r>
              <a:rPr lang="en-US" dirty="0"/>
              <a:t>Subtitle</a:t>
            </a:r>
          </a:p>
        </p:txBody>
      </p:sp>
    </p:spTree>
    <p:extLst>
      <p:ext uri="{BB962C8B-B14F-4D97-AF65-F5344CB8AC3E}">
        <p14:creationId xmlns:p14="http://schemas.microsoft.com/office/powerpoint/2010/main" val="946028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Title slide gradient">
    <p:bg>
      <p:bgPr>
        <a:solidFill>
          <a:schemeClr val="accent1"/>
        </a:solidFill>
        <a:effectLst/>
      </p:bgPr>
    </p:bg>
    <p:spTree>
      <p:nvGrpSpPr>
        <p:cNvPr id="1" name=""/>
        <p:cNvGrpSpPr/>
        <p:nvPr/>
      </p:nvGrpSpPr>
      <p:grpSpPr>
        <a:xfrm>
          <a:off x="0" y="0"/>
          <a:ext cx="0" cy="0"/>
          <a:chOff x="0" y="0"/>
          <a:chExt cx="0" cy="0"/>
        </a:xfrm>
      </p:grpSpPr>
      <p:pic>
        <p:nvPicPr>
          <p:cNvPr id="6" name="Picture 5" descr="A yellow and white gradient&#10;&#10;Description automatically generated">
            <a:extLst>
              <a:ext uri="{FF2B5EF4-FFF2-40B4-BE49-F238E27FC236}">
                <a16:creationId xmlns:a16="http://schemas.microsoft.com/office/drawing/2014/main" id="{8756AB47-2F75-0A84-09B7-2EFBCD1BFD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3"/>
            <a:ext cx="13439775" cy="7559675"/>
          </a:xfrm>
          <a:prstGeom prst="rect">
            <a:avLst/>
          </a:prstGeom>
        </p:spPr>
      </p:pic>
      <p:sp>
        <p:nvSpPr>
          <p:cNvPr id="7" name="Rectangle 11">
            <a:extLst>
              <a:ext uri="{FF2B5EF4-FFF2-40B4-BE49-F238E27FC236}">
                <a16:creationId xmlns:a16="http://schemas.microsoft.com/office/drawing/2014/main" id="{8BE6389D-B7C7-B4D0-D372-B3FCC24D4423}"/>
              </a:ext>
            </a:extLst>
          </p:cNvPr>
          <p:cNvSpPr txBox="1">
            <a:spLocks noChangeArrowheads="1"/>
          </p:cNvSpPr>
          <p:nvPr userDrawn="1"/>
        </p:nvSpPr>
        <p:spPr bwMode="auto">
          <a:xfrm rot="5400000">
            <a:off x="11777367" y="1301415"/>
            <a:ext cx="2685916" cy="316143"/>
          </a:xfrm>
          <a:prstGeom prst="rect">
            <a:avLst/>
          </a:prstGeom>
          <a:noFill/>
          <a:ln>
            <a:noFill/>
          </a:ln>
          <a:effectLst/>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700" kern="1200">
                <a:solidFill>
                  <a:schemeClr val="tx2"/>
                </a:solidFill>
                <a:latin typeface="+mn-lt"/>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GB" altLang="en-CH" sz="749" kern="600" dirty="0">
                <a:solidFill>
                  <a:schemeClr val="bg1">
                    <a:lumMod val="75000"/>
                  </a:schemeClr>
                </a:solidFill>
                <a:latin typeface="Nunito Sans" pitchFamily="2" charset="77"/>
              </a:rPr>
              <a:t>Please see important information at the end of the document</a:t>
            </a:r>
          </a:p>
        </p:txBody>
      </p:sp>
      <p:sp>
        <p:nvSpPr>
          <p:cNvPr id="8" name="Rectangle 11">
            <a:extLst>
              <a:ext uri="{FF2B5EF4-FFF2-40B4-BE49-F238E27FC236}">
                <a16:creationId xmlns:a16="http://schemas.microsoft.com/office/drawing/2014/main" id="{B4147DA3-E36C-A06A-B178-3E626E257DCA}"/>
              </a:ext>
            </a:extLst>
          </p:cNvPr>
          <p:cNvSpPr txBox="1">
            <a:spLocks noChangeArrowheads="1"/>
          </p:cNvSpPr>
          <p:nvPr userDrawn="1"/>
        </p:nvSpPr>
        <p:spPr bwMode="auto">
          <a:xfrm rot="16200000">
            <a:off x="-359639" y="6581273"/>
            <a:ext cx="1234078" cy="215905"/>
          </a:xfrm>
          <a:prstGeom prst="rect">
            <a:avLst/>
          </a:prstGeom>
          <a:noFill/>
          <a:ln>
            <a:noFill/>
          </a:ln>
          <a:effectLst/>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700" kern="1200">
                <a:solidFill>
                  <a:schemeClr val="tx2"/>
                </a:solidFill>
                <a:latin typeface="+mn-lt"/>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GB" altLang="en-CH" sz="749" kern="600" dirty="0">
                <a:solidFill>
                  <a:schemeClr val="bg1"/>
                </a:solidFill>
                <a:latin typeface="Nunito Sans" pitchFamily="2" charset="77"/>
              </a:rPr>
              <a:t>PRIVATE </a:t>
            </a:r>
            <a:r>
              <a:rPr lang="en-US" altLang="en-CH" sz="749" kern="600" dirty="0">
                <a:solidFill>
                  <a:schemeClr val="bg1"/>
                </a:solidFill>
                <a:latin typeface="Nunito Sans" pitchFamily="2" charset="77"/>
              </a:rPr>
              <a:t>&amp; CONFIDENTIAL</a:t>
            </a:r>
            <a:endParaRPr lang="en-GB" altLang="en-CH" sz="749" kern="600" dirty="0">
              <a:solidFill>
                <a:schemeClr val="bg1"/>
              </a:solidFill>
              <a:latin typeface="Nunito Sans" pitchFamily="2" charset="77"/>
            </a:endParaRPr>
          </a:p>
        </p:txBody>
      </p:sp>
      <p:pic>
        <p:nvPicPr>
          <p:cNvPr id="9" name="Picture 8">
            <a:extLst>
              <a:ext uri="{FF2B5EF4-FFF2-40B4-BE49-F238E27FC236}">
                <a16:creationId xmlns:a16="http://schemas.microsoft.com/office/drawing/2014/main" id="{AB2A9497-291D-3880-E61F-12534C23DA4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088527" y="1008331"/>
            <a:ext cx="1262720" cy="905363"/>
          </a:xfrm>
          <a:prstGeom prst="rect">
            <a:avLst/>
          </a:prstGeom>
        </p:spPr>
      </p:pic>
      <p:sp>
        <p:nvSpPr>
          <p:cNvPr id="10" name="Title 9">
            <a:extLst>
              <a:ext uri="{FF2B5EF4-FFF2-40B4-BE49-F238E27FC236}">
                <a16:creationId xmlns:a16="http://schemas.microsoft.com/office/drawing/2014/main" id="{F9C284E6-090E-4772-71F2-BE9D9ACEE7A0}"/>
              </a:ext>
            </a:extLst>
          </p:cNvPr>
          <p:cNvSpPr>
            <a:spLocks noGrp="1"/>
          </p:cNvSpPr>
          <p:nvPr>
            <p:ph type="title" hasCustomPrompt="1"/>
          </p:nvPr>
        </p:nvSpPr>
        <p:spPr>
          <a:xfrm>
            <a:off x="836122" y="3675153"/>
            <a:ext cx="11813433" cy="864587"/>
          </a:xfrm>
          <a:prstGeom prst="rect">
            <a:avLst/>
          </a:prstGeom>
        </p:spPr>
        <p:txBody>
          <a:bodyPr/>
          <a:lstStyle>
            <a:lvl1pPr algn="ctr">
              <a:defRPr sz="3520">
                <a:solidFill>
                  <a:schemeClr val="bg1"/>
                </a:solidFill>
              </a:defRPr>
            </a:lvl1pPr>
          </a:lstStyle>
          <a:p>
            <a:r>
              <a:rPr lang="en-GB" dirty="0"/>
              <a:t>Click to edit title</a:t>
            </a:r>
          </a:p>
        </p:txBody>
      </p:sp>
    </p:spTree>
    <p:extLst>
      <p:ext uri="{BB962C8B-B14F-4D97-AF65-F5344CB8AC3E}">
        <p14:creationId xmlns:p14="http://schemas.microsoft.com/office/powerpoint/2010/main" val="2970664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of content Storage Layout">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03384A8-A974-411F-AF32-86568022F401}"/>
              </a:ext>
            </a:extLst>
          </p:cNvPr>
          <p:cNvSpPr/>
          <p:nvPr userDrawn="1"/>
        </p:nvSpPr>
        <p:spPr>
          <a:xfrm>
            <a:off x="2" y="3"/>
            <a:ext cx="1343977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31074" tIns="65538" rIns="131074" bIns="65538" rtlCol="0" anchor="ctr"/>
          <a:lstStyle/>
          <a:p>
            <a:pPr algn="ctr"/>
            <a:endParaRPr lang="en-GB" sz="2263" dirty="0"/>
          </a:p>
        </p:txBody>
      </p:sp>
      <p:sp>
        <p:nvSpPr>
          <p:cNvPr id="25" name="Rectangle 24">
            <a:extLst>
              <a:ext uri="{FF2B5EF4-FFF2-40B4-BE49-F238E27FC236}">
                <a16:creationId xmlns:a16="http://schemas.microsoft.com/office/drawing/2014/main" id="{9EF1DEBC-223F-4D43-8EC1-40F0958F72F8}"/>
              </a:ext>
            </a:extLst>
          </p:cNvPr>
          <p:cNvSpPr>
            <a:spLocks/>
          </p:cNvSpPr>
          <p:nvPr userDrawn="1">
            <p:custDataLst>
              <p:tags r:id="rId1"/>
            </p:custDataLst>
          </p:nvPr>
        </p:nvSpPr>
        <p:spPr>
          <a:xfrm>
            <a:off x="836120" y="3505203"/>
            <a:ext cx="4085836" cy="29067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14942" tIns="57471" rIns="114942" bIns="57471"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263" dirty="0"/>
          </a:p>
        </p:txBody>
      </p:sp>
      <p:sp>
        <p:nvSpPr>
          <p:cNvPr id="26" name="TextBox 15">
            <a:extLst>
              <a:ext uri="{FF2B5EF4-FFF2-40B4-BE49-F238E27FC236}">
                <a16:creationId xmlns:a16="http://schemas.microsoft.com/office/drawing/2014/main" id="{70E18E8B-1D0B-467B-B273-1DD44AF1F885}"/>
              </a:ext>
            </a:extLst>
          </p:cNvPr>
          <p:cNvSpPr txBox="1">
            <a:spLocks/>
          </p:cNvSpPr>
          <p:nvPr userDrawn="1">
            <p:custDataLst>
              <p:tags r:id="rId2"/>
            </p:custDataLst>
          </p:nvPr>
        </p:nvSpPr>
        <p:spPr>
          <a:xfrm>
            <a:off x="4921956" y="3505200"/>
            <a:ext cx="0" cy="313200"/>
          </a:xfrm>
          <a:prstGeom prst="rect">
            <a:avLst/>
          </a:prstGeom>
          <a:noFill/>
        </p:spPr>
        <p:txBody>
          <a:bodyPr vert="horz"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6">
                <a:noFill/>
              </a:rPr>
              <a:t>A</a:t>
            </a:r>
            <a:endParaRPr lang="en-GB" sz="126" dirty="0">
              <a:noFill/>
            </a:endParaRPr>
          </a:p>
        </p:txBody>
      </p:sp>
      <p:sp>
        <p:nvSpPr>
          <p:cNvPr id="27" name="TextBox 16">
            <a:extLst>
              <a:ext uri="{FF2B5EF4-FFF2-40B4-BE49-F238E27FC236}">
                <a16:creationId xmlns:a16="http://schemas.microsoft.com/office/drawing/2014/main" id="{EAD21288-E4E8-4A2A-BA10-FE74236956D8}"/>
              </a:ext>
            </a:extLst>
          </p:cNvPr>
          <p:cNvSpPr txBox="1">
            <a:spLocks/>
          </p:cNvSpPr>
          <p:nvPr userDrawn="1">
            <p:custDataLst>
              <p:tags r:id="rId3"/>
            </p:custDataLst>
          </p:nvPr>
        </p:nvSpPr>
        <p:spPr>
          <a:xfrm>
            <a:off x="836120" y="3505202"/>
            <a:ext cx="502303" cy="378274"/>
          </a:xfrm>
          <a:prstGeom prst="rect">
            <a:avLst/>
          </a:prstGeom>
          <a:noFill/>
        </p:spPr>
        <p:txBody>
          <a:bodyPr vert="horz" wrap="square" lIns="0" tIns="81455" rIns="0" bIns="63354"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508">
                <a:solidFill>
                  <a:schemeClr val="accent6"/>
                </a:solidFill>
              </a:rPr>
              <a:t>A</a:t>
            </a:r>
            <a:endParaRPr lang="en-GB" sz="1508" dirty="0">
              <a:solidFill>
                <a:schemeClr val="accent6"/>
              </a:solidFill>
            </a:endParaRPr>
          </a:p>
        </p:txBody>
      </p:sp>
      <p:sp>
        <p:nvSpPr>
          <p:cNvPr id="28" name="TextBox 41">
            <a:extLst>
              <a:ext uri="{FF2B5EF4-FFF2-40B4-BE49-F238E27FC236}">
                <a16:creationId xmlns:a16="http://schemas.microsoft.com/office/drawing/2014/main" id="{8E577094-241A-4792-89FA-CC9914EF8300}"/>
              </a:ext>
            </a:extLst>
          </p:cNvPr>
          <p:cNvSpPr txBox="1">
            <a:spLocks/>
          </p:cNvSpPr>
          <p:nvPr userDrawn="1">
            <p:custDataLst>
              <p:tags r:id="rId4"/>
            </p:custDataLst>
          </p:nvPr>
        </p:nvSpPr>
        <p:spPr>
          <a:xfrm>
            <a:off x="1337953" y="3503717"/>
            <a:ext cx="3584003" cy="381341"/>
          </a:xfrm>
          <a:prstGeom prst="rect">
            <a:avLst/>
          </a:prstGeom>
          <a:solidFill>
            <a:schemeClr val="accent6"/>
          </a:solidFill>
        </p:spPr>
        <p:txBody>
          <a:bodyPr vert="horz" wrap="square" lIns="90505" tIns="104081" rIns="0" bIns="72404"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320">
                <a:solidFill>
                  <a:schemeClr val="bg1"/>
                </a:solidFill>
              </a:rPr>
              <a:t>A</a:t>
            </a:r>
            <a:endParaRPr lang="en-GB" sz="1320" dirty="0">
              <a:solidFill>
                <a:schemeClr val="bg1"/>
              </a:solidFill>
            </a:endParaRPr>
          </a:p>
        </p:txBody>
      </p:sp>
      <p:sp>
        <p:nvSpPr>
          <p:cNvPr id="29" name="TextBox 37">
            <a:extLst>
              <a:ext uri="{FF2B5EF4-FFF2-40B4-BE49-F238E27FC236}">
                <a16:creationId xmlns:a16="http://schemas.microsoft.com/office/drawing/2014/main" id="{2B475150-D5E8-4142-9CF1-B8601D559A21}"/>
              </a:ext>
            </a:extLst>
          </p:cNvPr>
          <p:cNvSpPr txBox="1">
            <a:spLocks/>
          </p:cNvSpPr>
          <p:nvPr userDrawn="1">
            <p:custDataLst>
              <p:tags r:id="rId5"/>
            </p:custDataLst>
          </p:nvPr>
        </p:nvSpPr>
        <p:spPr>
          <a:xfrm>
            <a:off x="4921956" y="4082529"/>
            <a:ext cx="0" cy="159462"/>
          </a:xfrm>
          <a:prstGeom prst="rect">
            <a:avLst/>
          </a:prstGeom>
          <a:noFill/>
        </p:spPr>
        <p:txBody>
          <a:bodyPr vert="horz" wrap="square" lIns="0" tIns="22626" rIns="0" bIns="22626"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26">
                <a:noFill/>
              </a:rPr>
              <a:t>A</a:t>
            </a:r>
            <a:endParaRPr lang="en-GB" sz="126" dirty="0">
              <a:noFill/>
            </a:endParaRPr>
          </a:p>
        </p:txBody>
      </p:sp>
      <p:sp>
        <p:nvSpPr>
          <p:cNvPr id="30" name="TextBox 39">
            <a:extLst>
              <a:ext uri="{FF2B5EF4-FFF2-40B4-BE49-F238E27FC236}">
                <a16:creationId xmlns:a16="http://schemas.microsoft.com/office/drawing/2014/main" id="{BCCA9CED-C1BB-4B5D-BF07-8530A018BAF7}"/>
              </a:ext>
            </a:extLst>
          </p:cNvPr>
          <p:cNvSpPr txBox="1">
            <a:spLocks/>
          </p:cNvSpPr>
          <p:nvPr userDrawn="1">
            <p:custDataLst>
              <p:tags r:id="rId6"/>
            </p:custDataLst>
          </p:nvPr>
        </p:nvSpPr>
        <p:spPr>
          <a:xfrm>
            <a:off x="1337953" y="4082532"/>
            <a:ext cx="3584003" cy="205050"/>
          </a:xfrm>
          <a:prstGeom prst="rect">
            <a:avLst/>
          </a:prstGeom>
          <a:solidFill>
            <a:schemeClr val="accent6">
              <a:lumMod val="60000"/>
              <a:lumOff val="40000"/>
            </a:schemeClr>
          </a:solidFill>
        </p:spPr>
        <p:txBody>
          <a:bodyPr vert="horz" wrap="square" lIns="90505" tIns="31677" rIns="0" bIns="1810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006">
                <a:solidFill>
                  <a:schemeClr val="bg1"/>
                </a:solidFill>
              </a:rPr>
              <a:t>A</a:t>
            </a:r>
            <a:endParaRPr lang="en-GB" sz="1006" dirty="0">
              <a:solidFill>
                <a:schemeClr val="bg1"/>
              </a:solidFill>
            </a:endParaRPr>
          </a:p>
        </p:txBody>
      </p:sp>
      <p:sp>
        <p:nvSpPr>
          <p:cNvPr id="31" name="TextBox 37">
            <a:extLst>
              <a:ext uri="{FF2B5EF4-FFF2-40B4-BE49-F238E27FC236}">
                <a16:creationId xmlns:a16="http://schemas.microsoft.com/office/drawing/2014/main" id="{E5BE0B28-9784-42D8-B190-F97DCD6CBF0D}"/>
              </a:ext>
            </a:extLst>
          </p:cNvPr>
          <p:cNvSpPr txBox="1">
            <a:spLocks/>
          </p:cNvSpPr>
          <p:nvPr userDrawn="1">
            <p:custDataLst>
              <p:tags r:id="rId7"/>
            </p:custDataLst>
          </p:nvPr>
        </p:nvSpPr>
        <p:spPr>
          <a:xfrm>
            <a:off x="4921956" y="3865069"/>
            <a:ext cx="0" cy="159462"/>
          </a:xfrm>
          <a:prstGeom prst="rect">
            <a:avLst/>
          </a:prstGeom>
          <a:noFill/>
        </p:spPr>
        <p:txBody>
          <a:bodyPr vert="horz" wrap="square" lIns="0" tIns="22626" rIns="0" bIns="22626"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26">
                <a:noFill/>
              </a:rPr>
              <a:t>A</a:t>
            </a:r>
            <a:endParaRPr lang="en-GB" sz="126" dirty="0">
              <a:noFill/>
            </a:endParaRPr>
          </a:p>
        </p:txBody>
      </p:sp>
      <p:sp>
        <p:nvSpPr>
          <p:cNvPr id="32" name="TextBox 38">
            <a:extLst>
              <a:ext uri="{FF2B5EF4-FFF2-40B4-BE49-F238E27FC236}">
                <a16:creationId xmlns:a16="http://schemas.microsoft.com/office/drawing/2014/main" id="{4B5E3B82-B9A4-425B-840A-4D3D9494D02B}"/>
              </a:ext>
            </a:extLst>
          </p:cNvPr>
          <p:cNvSpPr txBox="1">
            <a:spLocks/>
          </p:cNvSpPr>
          <p:nvPr userDrawn="1">
            <p:custDataLst>
              <p:tags r:id="rId8"/>
            </p:custDataLst>
          </p:nvPr>
        </p:nvSpPr>
        <p:spPr>
          <a:xfrm>
            <a:off x="836120" y="3865070"/>
            <a:ext cx="502303" cy="202046"/>
          </a:xfrm>
          <a:prstGeom prst="rect">
            <a:avLst/>
          </a:prstGeom>
          <a:noFill/>
        </p:spPr>
        <p:txBody>
          <a:bodyPr vert="horz" wrap="square" lIns="0" tIns="13576" rIns="0" bIns="4525"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194">
                <a:solidFill>
                  <a:schemeClr val="accent6">
                    <a:lumMod val="60000"/>
                    <a:lumOff val="40000"/>
                  </a:schemeClr>
                </a:solidFill>
              </a:rPr>
              <a:t>A</a:t>
            </a:r>
            <a:endParaRPr lang="en-GB" sz="1194" dirty="0">
              <a:solidFill>
                <a:schemeClr val="accent6">
                  <a:lumMod val="60000"/>
                  <a:lumOff val="40000"/>
                </a:schemeClr>
              </a:solidFill>
            </a:endParaRPr>
          </a:p>
        </p:txBody>
      </p:sp>
      <p:sp>
        <p:nvSpPr>
          <p:cNvPr id="33" name="TextBox 39">
            <a:extLst>
              <a:ext uri="{FF2B5EF4-FFF2-40B4-BE49-F238E27FC236}">
                <a16:creationId xmlns:a16="http://schemas.microsoft.com/office/drawing/2014/main" id="{59C9252E-7D6D-4FB0-BE88-EFEFDD76AE38}"/>
              </a:ext>
            </a:extLst>
          </p:cNvPr>
          <p:cNvSpPr txBox="1">
            <a:spLocks/>
          </p:cNvSpPr>
          <p:nvPr userDrawn="1">
            <p:custDataLst>
              <p:tags r:id="rId9"/>
            </p:custDataLst>
          </p:nvPr>
        </p:nvSpPr>
        <p:spPr>
          <a:xfrm>
            <a:off x="1337953" y="3865072"/>
            <a:ext cx="3584003" cy="205050"/>
          </a:xfrm>
          <a:prstGeom prst="rect">
            <a:avLst/>
          </a:prstGeom>
          <a:solidFill>
            <a:schemeClr val="accent6">
              <a:lumMod val="60000"/>
              <a:lumOff val="40000"/>
            </a:schemeClr>
          </a:solidFill>
        </p:spPr>
        <p:txBody>
          <a:bodyPr vert="horz" wrap="square" lIns="90505" tIns="31677" rIns="0" bIns="1810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006">
                <a:solidFill>
                  <a:schemeClr val="bg1"/>
                </a:solidFill>
              </a:rPr>
              <a:t>A</a:t>
            </a:r>
            <a:endParaRPr lang="en-GB" sz="1006" dirty="0">
              <a:solidFill>
                <a:schemeClr val="bg1"/>
              </a:solidFill>
            </a:endParaRPr>
          </a:p>
        </p:txBody>
      </p:sp>
      <p:sp>
        <p:nvSpPr>
          <p:cNvPr id="34" name="Rectangle 33">
            <a:extLst>
              <a:ext uri="{FF2B5EF4-FFF2-40B4-BE49-F238E27FC236}">
                <a16:creationId xmlns:a16="http://schemas.microsoft.com/office/drawing/2014/main" id="{387DE322-B41E-4A50-9E10-282B3D46B772}"/>
              </a:ext>
            </a:extLst>
          </p:cNvPr>
          <p:cNvSpPr/>
          <p:nvPr userDrawn="1">
            <p:custDataLst>
              <p:tags r:id="rId10"/>
            </p:custDataLst>
          </p:nvPr>
        </p:nvSpPr>
        <p:spPr>
          <a:xfrm>
            <a:off x="2" y="3"/>
            <a:ext cx="13439775" cy="7559675"/>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63" dirty="0"/>
          </a:p>
        </p:txBody>
      </p:sp>
    </p:spTree>
    <p:extLst>
      <p:ext uri="{BB962C8B-B14F-4D97-AF65-F5344CB8AC3E}">
        <p14:creationId xmlns:p14="http://schemas.microsoft.com/office/powerpoint/2010/main" val="1256800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Storage 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FC5B39D-A798-40B3-915D-99FB9BC99E44}"/>
              </a:ext>
            </a:extLst>
          </p:cNvPr>
          <p:cNvSpPr/>
          <p:nvPr userDrawn="1"/>
        </p:nvSpPr>
        <p:spPr>
          <a:xfrm>
            <a:off x="2" y="3"/>
            <a:ext cx="1343977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31074" tIns="65538" rIns="131074" bIns="65538" rtlCol="0" anchor="ctr"/>
          <a:lstStyle/>
          <a:p>
            <a:pPr algn="ctr"/>
            <a:endParaRPr lang="en-GB" sz="2263" dirty="0"/>
          </a:p>
        </p:txBody>
      </p:sp>
      <p:sp>
        <p:nvSpPr>
          <p:cNvPr id="20" name="TextBox 15">
            <a:extLst>
              <a:ext uri="{FF2B5EF4-FFF2-40B4-BE49-F238E27FC236}">
                <a16:creationId xmlns:a16="http://schemas.microsoft.com/office/drawing/2014/main" id="{343C0689-3B41-4AE1-B9C0-B8E696219437}"/>
              </a:ext>
            </a:extLst>
          </p:cNvPr>
          <p:cNvSpPr txBox="1">
            <a:spLocks/>
          </p:cNvSpPr>
          <p:nvPr userDrawn="1">
            <p:custDataLst>
              <p:tags r:id="rId1"/>
            </p:custDataLst>
          </p:nvPr>
        </p:nvSpPr>
        <p:spPr>
          <a:xfrm>
            <a:off x="4921956" y="3505200"/>
            <a:ext cx="0" cy="313200"/>
          </a:xfrm>
          <a:prstGeom prst="rect">
            <a:avLst/>
          </a:prstGeom>
          <a:noFill/>
        </p:spPr>
        <p:txBody>
          <a:bodyPr vert="horz"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6">
                <a:noFill/>
              </a:rPr>
              <a:t>A</a:t>
            </a:r>
            <a:endParaRPr lang="en-GB" sz="126" dirty="0">
              <a:noFill/>
            </a:endParaRPr>
          </a:p>
        </p:txBody>
      </p:sp>
      <p:sp>
        <p:nvSpPr>
          <p:cNvPr id="21" name="TextBox 16">
            <a:extLst>
              <a:ext uri="{FF2B5EF4-FFF2-40B4-BE49-F238E27FC236}">
                <a16:creationId xmlns:a16="http://schemas.microsoft.com/office/drawing/2014/main" id="{706CAA55-80A8-4448-BC3D-513D7A829717}"/>
              </a:ext>
            </a:extLst>
          </p:cNvPr>
          <p:cNvSpPr txBox="1">
            <a:spLocks/>
          </p:cNvSpPr>
          <p:nvPr userDrawn="1">
            <p:custDataLst>
              <p:tags r:id="rId2"/>
            </p:custDataLst>
          </p:nvPr>
        </p:nvSpPr>
        <p:spPr>
          <a:xfrm>
            <a:off x="836120" y="3505202"/>
            <a:ext cx="502303" cy="378274"/>
          </a:xfrm>
          <a:prstGeom prst="rect">
            <a:avLst/>
          </a:prstGeom>
          <a:noFill/>
        </p:spPr>
        <p:txBody>
          <a:bodyPr vert="horz" wrap="square" lIns="0" tIns="81455" rIns="0" bIns="63354"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508">
                <a:solidFill>
                  <a:srgbClr val="FFA400"/>
                </a:solidFill>
              </a:rPr>
              <a:t>A</a:t>
            </a:r>
            <a:endParaRPr lang="en-GB" sz="1508" dirty="0">
              <a:solidFill>
                <a:srgbClr val="FFA400"/>
              </a:solidFill>
            </a:endParaRPr>
          </a:p>
        </p:txBody>
      </p:sp>
      <p:sp>
        <p:nvSpPr>
          <p:cNvPr id="24" name="TextBox 41">
            <a:extLst>
              <a:ext uri="{FF2B5EF4-FFF2-40B4-BE49-F238E27FC236}">
                <a16:creationId xmlns:a16="http://schemas.microsoft.com/office/drawing/2014/main" id="{504163FA-5C62-4394-BADF-A189728410EF}"/>
              </a:ext>
            </a:extLst>
          </p:cNvPr>
          <p:cNvSpPr txBox="1">
            <a:spLocks/>
          </p:cNvSpPr>
          <p:nvPr userDrawn="1">
            <p:custDataLst>
              <p:tags r:id="rId3"/>
            </p:custDataLst>
          </p:nvPr>
        </p:nvSpPr>
        <p:spPr>
          <a:xfrm>
            <a:off x="1337953" y="3503717"/>
            <a:ext cx="3584003" cy="381341"/>
          </a:xfrm>
          <a:prstGeom prst="rect">
            <a:avLst/>
          </a:prstGeom>
          <a:solidFill>
            <a:srgbClr val="FFA400"/>
          </a:solidFill>
        </p:spPr>
        <p:txBody>
          <a:bodyPr vert="horz" wrap="square" lIns="90505" tIns="104081" rIns="0" bIns="72404"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320">
                <a:solidFill>
                  <a:schemeClr val="bg1"/>
                </a:solidFill>
              </a:rPr>
              <a:t>A</a:t>
            </a:r>
            <a:endParaRPr lang="en-GB" sz="1320" dirty="0">
              <a:solidFill>
                <a:schemeClr val="bg1"/>
              </a:solidFill>
            </a:endParaRPr>
          </a:p>
        </p:txBody>
      </p:sp>
      <p:sp>
        <p:nvSpPr>
          <p:cNvPr id="25" name="TextBox 37">
            <a:extLst>
              <a:ext uri="{FF2B5EF4-FFF2-40B4-BE49-F238E27FC236}">
                <a16:creationId xmlns:a16="http://schemas.microsoft.com/office/drawing/2014/main" id="{7FD89508-5B1B-4236-BA6F-7F63A8BF8016}"/>
              </a:ext>
            </a:extLst>
          </p:cNvPr>
          <p:cNvSpPr txBox="1">
            <a:spLocks/>
          </p:cNvSpPr>
          <p:nvPr userDrawn="1">
            <p:custDataLst>
              <p:tags r:id="rId4"/>
            </p:custDataLst>
          </p:nvPr>
        </p:nvSpPr>
        <p:spPr>
          <a:xfrm>
            <a:off x="4921956" y="3865069"/>
            <a:ext cx="0" cy="159462"/>
          </a:xfrm>
          <a:prstGeom prst="rect">
            <a:avLst/>
          </a:prstGeom>
          <a:noFill/>
        </p:spPr>
        <p:txBody>
          <a:bodyPr vert="horz" wrap="square" lIns="0" tIns="22626" rIns="0" bIns="22626"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26">
                <a:noFill/>
              </a:rPr>
              <a:t>A</a:t>
            </a:r>
            <a:endParaRPr lang="en-GB" sz="126" dirty="0">
              <a:noFill/>
            </a:endParaRPr>
          </a:p>
        </p:txBody>
      </p:sp>
      <p:sp>
        <p:nvSpPr>
          <p:cNvPr id="28" name="Rectangle 27">
            <a:extLst>
              <a:ext uri="{FF2B5EF4-FFF2-40B4-BE49-F238E27FC236}">
                <a16:creationId xmlns:a16="http://schemas.microsoft.com/office/drawing/2014/main" id="{158E0F54-A569-4C1E-A488-36BC62FA0945}"/>
              </a:ext>
            </a:extLst>
          </p:cNvPr>
          <p:cNvSpPr>
            <a:spLocks/>
          </p:cNvSpPr>
          <p:nvPr userDrawn="1">
            <p:custDataLst>
              <p:tags r:id="rId5"/>
            </p:custDataLst>
          </p:nvPr>
        </p:nvSpPr>
        <p:spPr>
          <a:xfrm>
            <a:off x="836120" y="3505203"/>
            <a:ext cx="4085836" cy="29067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14942" tIns="57471" rIns="114942" bIns="57471"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2263" dirty="0"/>
          </a:p>
        </p:txBody>
      </p:sp>
      <p:sp>
        <p:nvSpPr>
          <p:cNvPr id="30" name="TextBox 37">
            <a:extLst>
              <a:ext uri="{FF2B5EF4-FFF2-40B4-BE49-F238E27FC236}">
                <a16:creationId xmlns:a16="http://schemas.microsoft.com/office/drawing/2014/main" id="{FCC1BBFE-137B-4AF6-A3D2-E2523F692327}"/>
              </a:ext>
            </a:extLst>
          </p:cNvPr>
          <p:cNvSpPr txBox="1">
            <a:spLocks/>
          </p:cNvSpPr>
          <p:nvPr userDrawn="1">
            <p:custDataLst>
              <p:tags r:id="rId6"/>
            </p:custDataLst>
          </p:nvPr>
        </p:nvSpPr>
        <p:spPr>
          <a:xfrm>
            <a:off x="4921956" y="4082529"/>
            <a:ext cx="0" cy="159462"/>
          </a:xfrm>
          <a:prstGeom prst="rect">
            <a:avLst/>
          </a:prstGeom>
          <a:noFill/>
        </p:spPr>
        <p:txBody>
          <a:bodyPr vert="horz" wrap="square" lIns="0" tIns="22626" rIns="0" bIns="22626"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26">
                <a:noFill/>
              </a:rPr>
              <a:t>A</a:t>
            </a:r>
            <a:endParaRPr lang="en-GB" sz="126" dirty="0">
              <a:noFill/>
            </a:endParaRPr>
          </a:p>
        </p:txBody>
      </p:sp>
      <p:sp>
        <p:nvSpPr>
          <p:cNvPr id="31" name="TextBox 39">
            <a:extLst>
              <a:ext uri="{FF2B5EF4-FFF2-40B4-BE49-F238E27FC236}">
                <a16:creationId xmlns:a16="http://schemas.microsoft.com/office/drawing/2014/main" id="{969C090C-0903-4A58-841A-BE9A1992C3E1}"/>
              </a:ext>
            </a:extLst>
          </p:cNvPr>
          <p:cNvSpPr txBox="1">
            <a:spLocks/>
          </p:cNvSpPr>
          <p:nvPr userDrawn="1">
            <p:custDataLst>
              <p:tags r:id="rId7"/>
            </p:custDataLst>
          </p:nvPr>
        </p:nvSpPr>
        <p:spPr>
          <a:xfrm>
            <a:off x="1337953" y="4082532"/>
            <a:ext cx="3584003" cy="205050"/>
          </a:xfrm>
          <a:prstGeom prst="rect">
            <a:avLst/>
          </a:prstGeom>
          <a:solidFill>
            <a:schemeClr val="accent3"/>
          </a:solidFill>
        </p:spPr>
        <p:txBody>
          <a:bodyPr vert="horz" wrap="square" lIns="90505" tIns="31677" rIns="0" bIns="1810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006">
                <a:solidFill>
                  <a:schemeClr val="bg1"/>
                </a:solidFill>
              </a:rPr>
              <a:t>A</a:t>
            </a:r>
            <a:endParaRPr lang="en-GB" sz="1006" dirty="0">
              <a:solidFill>
                <a:schemeClr val="bg1"/>
              </a:solidFill>
            </a:endParaRPr>
          </a:p>
        </p:txBody>
      </p:sp>
      <p:sp>
        <p:nvSpPr>
          <p:cNvPr id="32" name="TextBox 39">
            <a:extLst>
              <a:ext uri="{FF2B5EF4-FFF2-40B4-BE49-F238E27FC236}">
                <a16:creationId xmlns:a16="http://schemas.microsoft.com/office/drawing/2014/main" id="{98085E5C-4ACD-4EC6-A045-81EB9A0FFD5C}"/>
              </a:ext>
            </a:extLst>
          </p:cNvPr>
          <p:cNvSpPr txBox="1">
            <a:spLocks/>
          </p:cNvSpPr>
          <p:nvPr userDrawn="1">
            <p:custDataLst>
              <p:tags r:id="rId8"/>
            </p:custDataLst>
          </p:nvPr>
        </p:nvSpPr>
        <p:spPr>
          <a:xfrm>
            <a:off x="1337953" y="3865072"/>
            <a:ext cx="3584003" cy="205050"/>
          </a:xfrm>
          <a:prstGeom prst="rect">
            <a:avLst/>
          </a:prstGeom>
          <a:solidFill>
            <a:schemeClr val="accent3"/>
          </a:solidFill>
        </p:spPr>
        <p:txBody>
          <a:bodyPr vert="horz" wrap="square" lIns="90505" tIns="31677" rIns="0" bIns="18101"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006">
                <a:solidFill>
                  <a:schemeClr val="bg1"/>
                </a:solidFill>
              </a:rPr>
              <a:t>A</a:t>
            </a:r>
            <a:endParaRPr lang="en-GB" sz="1006" dirty="0">
              <a:solidFill>
                <a:schemeClr val="bg1"/>
              </a:solidFill>
            </a:endParaRPr>
          </a:p>
        </p:txBody>
      </p:sp>
      <p:sp>
        <p:nvSpPr>
          <p:cNvPr id="33" name="TextBox 38">
            <a:extLst>
              <a:ext uri="{FF2B5EF4-FFF2-40B4-BE49-F238E27FC236}">
                <a16:creationId xmlns:a16="http://schemas.microsoft.com/office/drawing/2014/main" id="{0B8F2A8F-C2BD-4863-8CB5-BB1050CFA587}"/>
              </a:ext>
            </a:extLst>
          </p:cNvPr>
          <p:cNvSpPr txBox="1">
            <a:spLocks/>
          </p:cNvSpPr>
          <p:nvPr userDrawn="1">
            <p:custDataLst>
              <p:tags r:id="rId9"/>
            </p:custDataLst>
          </p:nvPr>
        </p:nvSpPr>
        <p:spPr>
          <a:xfrm>
            <a:off x="836120" y="3865070"/>
            <a:ext cx="502303" cy="202046"/>
          </a:xfrm>
          <a:prstGeom prst="rect">
            <a:avLst/>
          </a:prstGeom>
          <a:noFill/>
        </p:spPr>
        <p:txBody>
          <a:bodyPr vert="horz" wrap="square" lIns="0" tIns="13576" rIns="0" bIns="4525"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GB" sz="1194">
                <a:solidFill>
                  <a:srgbClr val="FFA400"/>
                </a:solidFill>
              </a:rPr>
              <a:t>A</a:t>
            </a:r>
            <a:endParaRPr lang="en-GB" sz="1194" dirty="0">
              <a:solidFill>
                <a:srgbClr val="FFA400"/>
              </a:solidFill>
            </a:endParaRPr>
          </a:p>
        </p:txBody>
      </p:sp>
      <p:sp>
        <p:nvSpPr>
          <p:cNvPr id="34" name="Rectangle 33">
            <a:extLst>
              <a:ext uri="{FF2B5EF4-FFF2-40B4-BE49-F238E27FC236}">
                <a16:creationId xmlns:a16="http://schemas.microsoft.com/office/drawing/2014/main" id="{D8F51C63-0941-450F-8666-9B1397B68DD7}"/>
              </a:ext>
            </a:extLst>
          </p:cNvPr>
          <p:cNvSpPr/>
          <p:nvPr userDrawn="1">
            <p:custDataLst>
              <p:tags r:id="rId10"/>
            </p:custDataLst>
          </p:nvPr>
        </p:nvSpPr>
        <p:spPr>
          <a:xfrm>
            <a:off x="2" y="3"/>
            <a:ext cx="13439775" cy="7559675"/>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63" dirty="0"/>
          </a:p>
        </p:txBody>
      </p:sp>
    </p:spTree>
    <p:extLst>
      <p:ext uri="{BB962C8B-B14F-4D97-AF65-F5344CB8AC3E}">
        <p14:creationId xmlns:p14="http://schemas.microsoft.com/office/powerpoint/2010/main" val="20014048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bSection Divider Storage Layout">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298D36B6-BDCE-4E3D-B9C6-0C0F7EE7EFE0}"/>
              </a:ext>
            </a:extLst>
          </p:cNvPr>
          <p:cNvSpPr txBox="1">
            <a:spLocks/>
          </p:cNvSpPr>
          <p:nvPr userDrawn="1">
            <p:custDataLst>
              <p:tags r:id="rId1"/>
            </p:custDataLst>
          </p:nvPr>
        </p:nvSpPr>
        <p:spPr bwMode="auto">
          <a:xfrm>
            <a:off x="1400530" y="2377995"/>
            <a:ext cx="370387" cy="277783"/>
          </a:xfrm>
          <a:prstGeom prst="roundRect">
            <a:avLst>
              <a:gd name="adj" fmla="val 6411"/>
            </a:avLst>
          </a:prstGeom>
          <a:gradFill flip="none" rotWithShape="1">
            <a:gsLst>
              <a:gs pos="0">
                <a:srgbClr val="00CEE2"/>
              </a:gs>
              <a:gs pos="100000">
                <a:srgbClr val="0085B7"/>
              </a:gs>
            </a:gsLst>
            <a:lin ang="8100000" scaled="1"/>
            <a:tileRect/>
          </a:gradFill>
          <a:effectLst/>
        </p:spPr>
        <p:txBody>
          <a:bodyPr vert="horz" wrap="none" lIns="309624" tIns="65538" rIns="309624" bIns="65538" numCol="1" anchor="ctr" anchorCtr="0" compatLnSpc="1">
            <a:prstTxWarp prst="textNoShape">
              <a:avLst/>
            </a:prstTxWarp>
            <a:noAutofit/>
          </a:bodyPr>
          <a:lstStyle>
            <a:lvl1pPr algn="l" rtl="0" fontAlgn="base">
              <a:spcBef>
                <a:spcPct val="20000"/>
              </a:spcBef>
              <a:spcAft>
                <a:spcPct val="0"/>
              </a:spcAft>
              <a:buClr>
                <a:srgbClr val="376092"/>
              </a:buClr>
              <a:buSzPct val="80000"/>
              <a:defRPr lang="en-US" sz="1400"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1400" kern="1200" dirty="0">
                <a:solidFill>
                  <a:schemeClr val="tx1"/>
                </a:solidFill>
                <a:latin typeface="Garamond" pitchFamily="18" charset="0"/>
                <a:ea typeface="+mn-ea"/>
                <a:cs typeface="+mn-cs"/>
              </a:defRPr>
            </a:lvl2pPr>
            <a:lvl3pPr marL="265113" indent="-265113" algn="l" rtl="0" fontAlgn="base">
              <a:spcBef>
                <a:spcPct val="20000"/>
              </a:spcBef>
              <a:spcAft>
                <a:spcPct val="0"/>
              </a:spcAft>
              <a:buClr>
                <a:srgbClr val="376092"/>
              </a:buClr>
              <a:buBlip>
                <a:blip r:embed="rId12"/>
              </a:buBlip>
              <a:defRPr lang="en-US" sz="1400" kern="1200">
                <a:solidFill>
                  <a:schemeClr val="tx1"/>
                </a:solidFill>
                <a:latin typeface="Garamond" pitchFamily="18" charset="0"/>
                <a:ea typeface="+mn-ea"/>
                <a:cs typeface="+mn-cs"/>
              </a:defRPr>
            </a:lvl3pPr>
            <a:lvl4pPr marL="446088" indent="-180975" algn="l" rtl="0" fontAlgn="base">
              <a:spcBef>
                <a:spcPct val="20000"/>
              </a:spcBef>
              <a:spcAft>
                <a:spcPct val="0"/>
              </a:spcAft>
              <a:buFont typeface="Arial" charset="0"/>
              <a:buChar char="–"/>
              <a:defRPr lang="en-US" sz="1400" kern="1200" dirty="0">
                <a:solidFill>
                  <a:schemeClr val="tx1"/>
                </a:solidFill>
                <a:latin typeface="Garamond" pitchFamily="18" charset="0"/>
                <a:ea typeface="+mj-ea"/>
                <a:cs typeface="+mj-cs"/>
              </a:defRPr>
            </a:lvl4pPr>
            <a:lvl5pPr marL="627063" indent="-180975" algn="l" rtl="0" fontAlgn="base">
              <a:spcBef>
                <a:spcPct val="20000"/>
              </a:spcBef>
              <a:spcAft>
                <a:spcPct val="0"/>
              </a:spcAft>
              <a:buClr>
                <a:schemeClr val="tx2"/>
              </a:buClr>
              <a:buFont typeface="Arial" charset="0"/>
              <a:buChar char="•"/>
              <a:defRPr lang="en-US" sz="1400" kern="1200" dirty="0">
                <a:solidFill>
                  <a:schemeClr val="tx1"/>
                </a:solidFill>
                <a:latin typeface="Garamond" pitchFamily="18" charset="0"/>
                <a:ea typeface="+mj-ea"/>
                <a:cs typeface="+mj-cs"/>
              </a:defRPr>
            </a:lvl5pPr>
            <a:lvl6pPr marL="62706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dirty="0" smtClean="0">
                <a:solidFill>
                  <a:schemeClr val="tx1"/>
                </a:solidFill>
                <a:latin typeface="+mn-lt"/>
                <a:ea typeface="+mn-ea"/>
                <a:cs typeface="+mn-cs"/>
              </a:defRPr>
            </a:lvl6pPr>
            <a:lvl7pPr marL="98901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baseline="0" dirty="0" smtClean="0">
                <a:solidFill>
                  <a:schemeClr val="tx1"/>
                </a:solidFill>
                <a:latin typeface="Garamond" pitchFamily="18" charset="0"/>
                <a:ea typeface="+mn-ea"/>
                <a:cs typeface="+mn-cs"/>
              </a:defRPr>
            </a:lvl7pPr>
            <a:lvl8pPr marL="1169988" indent="-180975"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8pPr>
            <a:lvl9pPr marL="1339850" indent="-169863"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9pPr>
          </a:lstStyle>
          <a:p>
            <a:pPr algn="ctr">
              <a:spcBef>
                <a:spcPts val="0"/>
              </a:spcBef>
              <a:buSzPct val="60000"/>
              <a:buFont typeface="Garamond" pitchFamily="18" charset="0"/>
            </a:pPr>
            <a:r>
              <a:rPr lang="en-GB" sz="1383" i="1">
                <a:solidFill>
                  <a:schemeClr val="bg1"/>
                </a:solidFill>
                <a:effectLst>
                  <a:outerShdw blurRad="50800" dist="38100" dir="5400000" algn="t" rotWithShape="0">
                    <a:prstClr val="black">
                      <a:alpha val="40000"/>
                    </a:prstClr>
                  </a:outerShdw>
                </a:effectLst>
                <a:latin typeface="Century Gothic" pitchFamily="34" charset="0"/>
              </a:rPr>
              <a:t>1.1</a:t>
            </a:r>
            <a:endParaRPr lang="en-GB" sz="1383" i="1" dirty="0">
              <a:solidFill>
                <a:schemeClr val="bg1"/>
              </a:solidFill>
              <a:effectLst>
                <a:outerShdw blurRad="50800" dist="38100" dir="5400000" algn="t" rotWithShape="0">
                  <a:prstClr val="black">
                    <a:alpha val="40000"/>
                  </a:prstClr>
                </a:outerShdw>
              </a:effectLst>
              <a:latin typeface="Century Gothic" pitchFamily="34" charset="0"/>
            </a:endParaRPr>
          </a:p>
        </p:txBody>
      </p:sp>
      <p:sp>
        <p:nvSpPr>
          <p:cNvPr id="23" name="Text Placeholder 4">
            <a:extLst>
              <a:ext uri="{FF2B5EF4-FFF2-40B4-BE49-F238E27FC236}">
                <a16:creationId xmlns:a16="http://schemas.microsoft.com/office/drawing/2014/main" id="{3685CE02-C98A-4522-9CF3-3B4449C4A0EC}"/>
              </a:ext>
            </a:extLst>
          </p:cNvPr>
          <p:cNvSpPr txBox="1">
            <a:spLocks/>
          </p:cNvSpPr>
          <p:nvPr userDrawn="1">
            <p:custDataLst>
              <p:tags r:id="rId2"/>
            </p:custDataLst>
          </p:nvPr>
        </p:nvSpPr>
        <p:spPr bwMode="auto">
          <a:xfrm>
            <a:off x="395865" y="1882237"/>
            <a:ext cx="513251" cy="384928"/>
          </a:xfrm>
          <a:prstGeom prst="roundRect">
            <a:avLst>
              <a:gd name="adj" fmla="val 6411"/>
            </a:avLst>
          </a:prstGeom>
          <a:solidFill>
            <a:srgbClr val="FFFFFF"/>
          </a:solidFill>
          <a:effectLst/>
        </p:spPr>
        <p:txBody>
          <a:bodyPr vert="horz" wrap="square" lIns="309624" tIns="65538" rIns="309624" bIns="65538" numCol="1" anchor="ctr" anchorCtr="0" compatLnSpc="1">
            <a:prstTxWarp prst="textNoShape">
              <a:avLst/>
            </a:prstTxWarp>
            <a:noAutofit/>
          </a:bodyPr>
          <a:lstStyle>
            <a:lvl1pPr algn="l" rtl="0" fontAlgn="base">
              <a:spcBef>
                <a:spcPct val="20000"/>
              </a:spcBef>
              <a:spcAft>
                <a:spcPct val="0"/>
              </a:spcAft>
              <a:buClr>
                <a:srgbClr val="376092"/>
              </a:buClr>
              <a:buSzPct val="80000"/>
              <a:defRPr lang="en-US" sz="1400"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1400" kern="1200" dirty="0">
                <a:solidFill>
                  <a:schemeClr val="tx1"/>
                </a:solidFill>
                <a:latin typeface="Garamond" pitchFamily="18" charset="0"/>
                <a:ea typeface="+mn-ea"/>
                <a:cs typeface="+mn-cs"/>
              </a:defRPr>
            </a:lvl2pPr>
            <a:lvl3pPr marL="265113" indent="-265113" algn="l" rtl="0" fontAlgn="base">
              <a:spcBef>
                <a:spcPct val="20000"/>
              </a:spcBef>
              <a:spcAft>
                <a:spcPct val="0"/>
              </a:spcAft>
              <a:buClr>
                <a:srgbClr val="376092"/>
              </a:buClr>
              <a:buBlip>
                <a:blip r:embed="rId12"/>
              </a:buBlip>
              <a:defRPr lang="en-US" sz="1400" kern="1200">
                <a:solidFill>
                  <a:schemeClr val="tx1"/>
                </a:solidFill>
                <a:latin typeface="Garamond" pitchFamily="18" charset="0"/>
                <a:ea typeface="+mn-ea"/>
                <a:cs typeface="+mn-cs"/>
              </a:defRPr>
            </a:lvl3pPr>
            <a:lvl4pPr marL="446088" indent="-180975" algn="l" rtl="0" fontAlgn="base">
              <a:spcBef>
                <a:spcPct val="20000"/>
              </a:spcBef>
              <a:spcAft>
                <a:spcPct val="0"/>
              </a:spcAft>
              <a:buFont typeface="Arial" charset="0"/>
              <a:buChar char="–"/>
              <a:defRPr lang="en-US" sz="1400" kern="1200" dirty="0">
                <a:solidFill>
                  <a:schemeClr val="tx1"/>
                </a:solidFill>
                <a:latin typeface="Garamond" pitchFamily="18" charset="0"/>
                <a:ea typeface="+mj-ea"/>
                <a:cs typeface="+mj-cs"/>
              </a:defRPr>
            </a:lvl4pPr>
            <a:lvl5pPr marL="627063" indent="-180975" algn="l" rtl="0" fontAlgn="base">
              <a:spcBef>
                <a:spcPct val="20000"/>
              </a:spcBef>
              <a:spcAft>
                <a:spcPct val="0"/>
              </a:spcAft>
              <a:buClr>
                <a:schemeClr val="tx2"/>
              </a:buClr>
              <a:buFont typeface="Arial" charset="0"/>
              <a:buChar char="•"/>
              <a:defRPr lang="en-US" sz="1400" kern="1200" dirty="0">
                <a:solidFill>
                  <a:schemeClr val="tx1"/>
                </a:solidFill>
                <a:latin typeface="Garamond" pitchFamily="18" charset="0"/>
                <a:ea typeface="+mj-ea"/>
                <a:cs typeface="+mj-cs"/>
              </a:defRPr>
            </a:lvl5pPr>
            <a:lvl6pPr marL="62706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dirty="0" smtClean="0">
                <a:solidFill>
                  <a:schemeClr val="tx1"/>
                </a:solidFill>
                <a:latin typeface="+mn-lt"/>
                <a:ea typeface="+mn-ea"/>
                <a:cs typeface="+mn-cs"/>
              </a:defRPr>
            </a:lvl6pPr>
            <a:lvl7pPr marL="98901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baseline="0" dirty="0" smtClean="0">
                <a:solidFill>
                  <a:schemeClr val="tx1"/>
                </a:solidFill>
                <a:latin typeface="Garamond" pitchFamily="18" charset="0"/>
                <a:ea typeface="+mn-ea"/>
                <a:cs typeface="+mn-cs"/>
              </a:defRPr>
            </a:lvl7pPr>
            <a:lvl8pPr marL="1169988" indent="-180975"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8pPr>
            <a:lvl9pPr marL="1339850" indent="-169863"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9pPr>
          </a:lstStyle>
          <a:p>
            <a:pPr algn="ctr">
              <a:buSzPct val="60000"/>
              <a:buFont typeface="Garamond" pitchFamily="18" charset="0"/>
            </a:pPr>
            <a:r>
              <a:rPr lang="en-GB" sz="1760">
                <a:solidFill>
                  <a:srgbClr val="FFFFFF"/>
                </a:solidFill>
                <a:effectLst>
                  <a:outerShdw blurRad="50800" dist="38100" dir="5400000" algn="t" rotWithShape="0">
                    <a:prstClr val="black">
                      <a:alpha val="40000"/>
                    </a:prstClr>
                  </a:outerShdw>
                </a:effectLst>
                <a:latin typeface="Century Gothic" pitchFamily="34" charset="0"/>
              </a:rPr>
              <a:t>1</a:t>
            </a:r>
            <a:endParaRPr lang="en-GB" sz="1760" dirty="0">
              <a:solidFill>
                <a:srgbClr val="FFFFFF"/>
              </a:solidFill>
              <a:effectLst>
                <a:outerShdw blurRad="50800" dist="38100" dir="5400000" algn="t" rotWithShape="0">
                  <a:prstClr val="black">
                    <a:alpha val="40000"/>
                  </a:prstClr>
                </a:outerShdw>
              </a:effectLst>
              <a:latin typeface="Century Gothic" pitchFamily="34" charset="0"/>
            </a:endParaRPr>
          </a:p>
        </p:txBody>
      </p:sp>
      <p:sp>
        <p:nvSpPr>
          <p:cNvPr id="24" name="ZoneTexte 12">
            <a:extLst>
              <a:ext uri="{FF2B5EF4-FFF2-40B4-BE49-F238E27FC236}">
                <a16:creationId xmlns:a16="http://schemas.microsoft.com/office/drawing/2014/main" id="{66D5E6F8-EA5D-40E4-BC37-4A86520F6412}"/>
              </a:ext>
            </a:extLst>
          </p:cNvPr>
          <p:cNvSpPr txBox="1"/>
          <p:nvPr userDrawn="1">
            <p:custDataLst>
              <p:tags r:id="rId3"/>
            </p:custDataLst>
          </p:nvPr>
        </p:nvSpPr>
        <p:spPr>
          <a:xfrm>
            <a:off x="12334228" y="2742480"/>
            <a:ext cx="405718" cy="441800"/>
          </a:xfrm>
          <a:prstGeom prst="rect">
            <a:avLst/>
          </a:prstGeom>
          <a:noFill/>
        </p:spPr>
        <p:txBody>
          <a:bodyPr vert="horz" wrap="square" lIns="0" tIns="65538" rIns="0" bIns="65538" rtlCol="0" anchor="ctr" anchorCtr="0">
            <a:spAutoFit/>
          </a:bodyPr>
          <a:lstStyle/>
          <a:p>
            <a:pPr algn="ctr" rtl="0" fontAlgn="base">
              <a:spcBef>
                <a:spcPct val="0"/>
              </a:spcBef>
              <a:spcAft>
                <a:spcPct val="0"/>
              </a:spcAft>
            </a:pPr>
            <a:r>
              <a:rPr lang="en-GB" sz="2011" kern="1200">
                <a:solidFill>
                  <a:srgbClr val="FFFFFF"/>
                </a:solidFill>
                <a:latin typeface="Century Gothic" pitchFamily="34" charset="0"/>
                <a:ea typeface="+mn-ea"/>
                <a:cs typeface="Arial" charset="0"/>
              </a:rPr>
              <a:t>1</a:t>
            </a:r>
            <a:endParaRPr lang="en-GB" sz="2011" kern="1200" dirty="0">
              <a:solidFill>
                <a:srgbClr val="FFFFFF"/>
              </a:solidFill>
              <a:latin typeface="Century Gothic" pitchFamily="34" charset="0"/>
              <a:ea typeface="+mn-ea"/>
              <a:cs typeface="Arial" charset="0"/>
            </a:endParaRPr>
          </a:p>
        </p:txBody>
      </p:sp>
      <p:sp>
        <p:nvSpPr>
          <p:cNvPr id="25" name="ZoneTexte 20">
            <a:extLst>
              <a:ext uri="{FF2B5EF4-FFF2-40B4-BE49-F238E27FC236}">
                <a16:creationId xmlns:a16="http://schemas.microsoft.com/office/drawing/2014/main" id="{214B2A10-8BD9-43EB-85E8-12A9441E5358}"/>
              </a:ext>
            </a:extLst>
          </p:cNvPr>
          <p:cNvSpPr txBox="1"/>
          <p:nvPr userDrawn="1">
            <p:custDataLst>
              <p:tags r:id="rId4"/>
            </p:custDataLst>
          </p:nvPr>
        </p:nvSpPr>
        <p:spPr>
          <a:xfrm>
            <a:off x="1467671" y="1731299"/>
            <a:ext cx="10562246" cy="452453"/>
          </a:xfrm>
          <a:prstGeom prst="rect">
            <a:avLst/>
          </a:prstGeom>
          <a:noFill/>
        </p:spPr>
        <p:txBody>
          <a:bodyPr vert="horz" wrap="square" lIns="0" tIns="51604" rIns="0" bIns="51604" rtlCol="0" anchor="ctr" anchorCtr="0">
            <a:spAutoFit/>
          </a:bodyPr>
          <a:lstStyle/>
          <a:p>
            <a:r>
              <a:rPr lang="en-GB" sz="2263" b="1">
                <a:solidFill>
                  <a:srgbClr val="FFFFFF"/>
                </a:solidFill>
                <a:latin typeface="Century Gothic" pitchFamily="34" charset="0"/>
              </a:rPr>
              <a:t>A</a:t>
            </a:r>
            <a:endParaRPr lang="en-GB" sz="2263" b="1" dirty="0">
              <a:solidFill>
                <a:srgbClr val="FFFFFF"/>
              </a:solidFill>
              <a:latin typeface="Century Gothic" pitchFamily="34" charset="0"/>
            </a:endParaRPr>
          </a:p>
        </p:txBody>
      </p:sp>
      <p:sp>
        <p:nvSpPr>
          <p:cNvPr id="26" name="ZoneTexte 50">
            <a:hlinkClick r:id="" action="ppaction://noaction"/>
            <a:extLst>
              <a:ext uri="{FF2B5EF4-FFF2-40B4-BE49-F238E27FC236}">
                <a16:creationId xmlns:a16="http://schemas.microsoft.com/office/drawing/2014/main" id="{C123D501-BFDD-4FD5-8C90-0CF5810165B9}"/>
              </a:ext>
            </a:extLst>
          </p:cNvPr>
          <p:cNvSpPr txBox="1"/>
          <p:nvPr userDrawn="1">
            <p:custDataLst>
              <p:tags r:id="rId5"/>
            </p:custDataLst>
          </p:nvPr>
        </p:nvSpPr>
        <p:spPr>
          <a:xfrm>
            <a:off x="12283013" y="1923450"/>
            <a:ext cx="405718" cy="407733"/>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tIns="65538" rIns="0" bIns="65538" rtlCol="0" anchor="t" anchorCtr="1">
            <a:noAutofit/>
          </a:bodyPr>
          <a:lstStyle>
            <a:defPPr>
              <a:defRPr lang="fr-FR"/>
            </a:defPPr>
            <a:lvl1pPr>
              <a:defRPr b="1">
                <a:solidFill>
                  <a:schemeClr val="tx1">
                    <a:lumMod val="65000"/>
                    <a:lumOff val="35000"/>
                  </a:schemeClr>
                </a:solidFill>
                <a:latin typeface="Century Gothic" pitchFamily="34" charset="0"/>
              </a:defRPr>
            </a:lvl1pPr>
          </a:lstStyle>
          <a:p>
            <a:pPr algn="ctr"/>
            <a:r>
              <a:rPr lang="en-GB" sz="2263" dirty="0">
                <a:solidFill>
                  <a:srgbClr val="FFFFFF"/>
                </a:solidFill>
              </a:rPr>
              <a:t>8</a:t>
            </a:r>
          </a:p>
        </p:txBody>
      </p:sp>
      <p:sp>
        <p:nvSpPr>
          <p:cNvPr id="27" name="Rectangle 26">
            <a:extLst>
              <a:ext uri="{FF2B5EF4-FFF2-40B4-BE49-F238E27FC236}">
                <a16:creationId xmlns:a16="http://schemas.microsoft.com/office/drawing/2014/main" id="{A1B06311-8A9E-4D05-8DDC-0CB2B9DC132E}"/>
              </a:ext>
            </a:extLst>
          </p:cNvPr>
          <p:cNvSpPr/>
          <p:nvPr userDrawn="1">
            <p:custDataLst>
              <p:tags r:id="rId6"/>
            </p:custDataLst>
          </p:nvPr>
        </p:nvSpPr>
        <p:spPr>
          <a:xfrm>
            <a:off x="399996" y="1811922"/>
            <a:ext cx="12543789" cy="5099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31074" tIns="65538" rIns="131074" bIns="65538" rtlCol="0" anchor="ctr"/>
          <a:lstStyle/>
          <a:p>
            <a:pPr algn="ctr"/>
            <a:endParaRPr lang="en-GB" sz="2263" dirty="0"/>
          </a:p>
        </p:txBody>
      </p:sp>
      <p:sp>
        <p:nvSpPr>
          <p:cNvPr id="28" name="ZoneTexte 31">
            <a:extLst>
              <a:ext uri="{FF2B5EF4-FFF2-40B4-BE49-F238E27FC236}">
                <a16:creationId xmlns:a16="http://schemas.microsoft.com/office/drawing/2014/main" id="{22091FAD-DD14-4FE3-890A-3DF2C6E982D4}"/>
              </a:ext>
            </a:extLst>
          </p:cNvPr>
          <p:cNvSpPr txBox="1"/>
          <p:nvPr userDrawn="1">
            <p:custDataLst>
              <p:tags r:id="rId7"/>
            </p:custDataLst>
          </p:nvPr>
        </p:nvSpPr>
        <p:spPr>
          <a:xfrm>
            <a:off x="2276326" y="2289177"/>
            <a:ext cx="9976856" cy="361554"/>
          </a:xfrm>
          <a:prstGeom prst="rect">
            <a:avLst/>
          </a:prstGeom>
          <a:noFill/>
        </p:spPr>
        <p:txBody>
          <a:bodyPr vert="horz" wrap="square" lIns="0" tIns="25803" rIns="0" bIns="25803" rtlCol="0" anchor="ctr" anchorCtr="0">
            <a:spAutoFit/>
          </a:bodyPr>
          <a:lstStyle/>
          <a:p>
            <a:r>
              <a:rPr lang="en-GB" sz="2011">
                <a:solidFill>
                  <a:srgbClr val="FFFFFF"/>
                </a:solidFill>
                <a:latin typeface="Century Gothic" pitchFamily="34" charset="0"/>
              </a:rPr>
              <a:t>A</a:t>
            </a:r>
            <a:endParaRPr lang="en-GB" sz="2011" dirty="0">
              <a:solidFill>
                <a:srgbClr val="FFFFFF"/>
              </a:solidFill>
              <a:latin typeface="Century Gothic" pitchFamily="34" charset="0"/>
            </a:endParaRPr>
          </a:p>
        </p:txBody>
      </p:sp>
      <p:sp>
        <p:nvSpPr>
          <p:cNvPr id="29" name="TextBox 39">
            <a:hlinkClick r:id="" action="ppaction://noaction"/>
            <a:extLst>
              <a:ext uri="{FF2B5EF4-FFF2-40B4-BE49-F238E27FC236}">
                <a16:creationId xmlns:a16="http://schemas.microsoft.com/office/drawing/2014/main" id="{87561352-1247-4938-8EDE-EBD5C65CEAE3}"/>
              </a:ext>
            </a:extLst>
          </p:cNvPr>
          <p:cNvSpPr txBox="1"/>
          <p:nvPr userDrawn="1">
            <p:custDataLst>
              <p:tags r:id="rId8"/>
            </p:custDataLst>
          </p:nvPr>
        </p:nvSpPr>
        <p:spPr>
          <a:xfrm>
            <a:off x="12283011" y="2205766"/>
            <a:ext cx="403193" cy="302387"/>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tIns="65538" rIns="0" bIns="65538" rtlCol="0" anchor="t" anchorCtr="1">
            <a:noAutofit/>
          </a:bodyPr>
          <a:lstStyle/>
          <a:p>
            <a:pPr algn="ctr"/>
            <a:r>
              <a:rPr lang="en-GB" sz="2011" i="1" dirty="0">
                <a:solidFill>
                  <a:srgbClr val="FFFFFF"/>
                </a:solidFill>
                <a:latin typeface="Century Gothic" pitchFamily="34" charset="0"/>
              </a:rPr>
              <a:t>4</a:t>
            </a:r>
          </a:p>
        </p:txBody>
      </p:sp>
      <p:sp>
        <p:nvSpPr>
          <p:cNvPr id="30" name="TextBox 40">
            <a:hlinkClick r:id="" action="ppaction://noaction"/>
            <a:extLst>
              <a:ext uri="{FF2B5EF4-FFF2-40B4-BE49-F238E27FC236}">
                <a16:creationId xmlns:a16="http://schemas.microsoft.com/office/drawing/2014/main" id="{06BE0FE5-C033-41C6-BECE-BFD01E3F27E4}"/>
              </a:ext>
            </a:extLst>
          </p:cNvPr>
          <p:cNvSpPr txBox="1"/>
          <p:nvPr userDrawn="1">
            <p:custDataLst>
              <p:tags r:id="rId9"/>
            </p:custDataLst>
          </p:nvPr>
        </p:nvSpPr>
        <p:spPr>
          <a:xfrm>
            <a:off x="1467671" y="2270665"/>
            <a:ext cx="10562246" cy="309444"/>
          </a:xfrm>
          <a:prstGeom prst="rect">
            <a:avLst/>
          </a:prstGeom>
          <a:solidFill>
            <a:srgbClr val="FFFFFF"/>
          </a:solidFill>
        </p:spPr>
        <p:txBody>
          <a:bodyPr vert="horz" wrap="square" lIns="0" tIns="0" rIns="0" bIns="0" rtlCol="0">
            <a:spAutoFit/>
          </a:bodyPr>
          <a:lstStyle/>
          <a:p>
            <a:r>
              <a:rPr lang="en-GB" sz="2011" i="1">
                <a:solidFill>
                  <a:srgbClr val="FFFFFF"/>
                </a:solidFill>
                <a:latin typeface="Garamond" pitchFamily="18" charset="0"/>
              </a:rPr>
              <a:t>A</a:t>
            </a:r>
            <a:endParaRPr lang="en-GB" sz="2011" i="1" dirty="0">
              <a:solidFill>
                <a:srgbClr val="FFFFFF"/>
              </a:solidFill>
              <a:latin typeface="Garamond" pitchFamily="18" charset="0"/>
            </a:endParaRPr>
          </a:p>
        </p:txBody>
      </p:sp>
      <p:sp>
        <p:nvSpPr>
          <p:cNvPr id="31" name="Rectangle 30">
            <a:extLst>
              <a:ext uri="{FF2B5EF4-FFF2-40B4-BE49-F238E27FC236}">
                <a16:creationId xmlns:a16="http://schemas.microsoft.com/office/drawing/2014/main" id="{F5DD6772-78CC-4A1F-8E1F-496F0D994408}"/>
              </a:ext>
            </a:extLst>
          </p:cNvPr>
          <p:cNvSpPr/>
          <p:nvPr userDrawn="1"/>
        </p:nvSpPr>
        <p:spPr>
          <a:xfrm>
            <a:off x="-46999" y="-1"/>
            <a:ext cx="1343977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31074" tIns="65538" rIns="131074" bIns="65538" rtlCol="0" anchor="ctr"/>
          <a:lstStyle/>
          <a:p>
            <a:pPr algn="ctr"/>
            <a:endParaRPr lang="en-GB" sz="2263" dirty="0"/>
          </a:p>
        </p:txBody>
      </p:sp>
      <p:sp>
        <p:nvSpPr>
          <p:cNvPr id="34" name="Rectangle 33">
            <a:extLst>
              <a:ext uri="{FF2B5EF4-FFF2-40B4-BE49-F238E27FC236}">
                <a16:creationId xmlns:a16="http://schemas.microsoft.com/office/drawing/2014/main" id="{A5A5E5A1-106C-4424-B539-0C960C92EE46}"/>
              </a:ext>
            </a:extLst>
          </p:cNvPr>
          <p:cNvSpPr/>
          <p:nvPr userDrawn="1">
            <p:custDataLst>
              <p:tags r:id="rId10"/>
            </p:custDataLst>
          </p:nvPr>
        </p:nvSpPr>
        <p:spPr>
          <a:xfrm>
            <a:off x="2" y="3"/>
            <a:ext cx="13439775" cy="7559675"/>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63" dirty="0"/>
          </a:p>
        </p:txBody>
      </p:sp>
    </p:spTree>
    <p:extLst>
      <p:ext uri="{BB962C8B-B14F-4D97-AF65-F5344CB8AC3E}">
        <p14:creationId xmlns:p14="http://schemas.microsoft.com/office/powerpoint/2010/main" val="3006500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minder shapes Storage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107F4DE-C21C-441F-84BD-D9A0AA80D0FB}"/>
              </a:ext>
            </a:extLst>
          </p:cNvPr>
          <p:cNvSpPr txBox="1">
            <a:spLocks noChangeArrowheads="1"/>
          </p:cNvSpPr>
          <p:nvPr userDrawn="1">
            <p:custDataLst>
              <p:tags r:id="rId1"/>
            </p:custDataLst>
          </p:nvPr>
        </p:nvSpPr>
        <p:spPr bwMode="auto">
          <a:xfrm>
            <a:off x="13440" y="50402"/>
            <a:ext cx="6314454" cy="312467"/>
          </a:xfrm>
          <a:prstGeom prst="rect">
            <a:avLst/>
          </a:prstGeom>
          <a:noFill/>
          <a:ln w="9525">
            <a:noFill/>
            <a:miter lim="800000"/>
            <a:headEnd/>
            <a:tailEnd/>
          </a:ln>
        </p:spPr>
        <p:txBody>
          <a:bodyPr lIns="131074" tIns="65538" rIns="131074" bIns="65538" anchor="b" anchorCtr="0">
            <a:noAutofit/>
          </a:bodyPr>
          <a:lstStyle/>
          <a:p>
            <a:pPr>
              <a:spcBef>
                <a:spcPct val="20000"/>
              </a:spcBef>
            </a:pPr>
            <a:r>
              <a:rPr lang="en-GB" sz="1760" b="1">
                <a:solidFill>
                  <a:schemeClr val="bg1"/>
                </a:solidFill>
                <a:latin typeface="Century Gothic" pitchFamily="34" charset="0"/>
                <a:cs typeface="+mn-cs"/>
              </a:rPr>
              <a:t>A</a:t>
            </a:r>
            <a:endParaRPr lang="en-GB" sz="1760" b="1" dirty="0">
              <a:solidFill>
                <a:schemeClr val="bg1"/>
              </a:solidFill>
              <a:latin typeface="Century Gothic" pitchFamily="34" charset="0"/>
              <a:cs typeface="+mn-cs"/>
            </a:endParaRPr>
          </a:p>
        </p:txBody>
      </p:sp>
      <p:sp>
        <p:nvSpPr>
          <p:cNvPr id="11" name="TextBox 12">
            <a:extLst>
              <a:ext uri="{FF2B5EF4-FFF2-40B4-BE49-F238E27FC236}">
                <a16:creationId xmlns:a16="http://schemas.microsoft.com/office/drawing/2014/main" id="{1C380564-3B22-4C5D-8A68-187AA5B344D8}"/>
              </a:ext>
            </a:extLst>
          </p:cNvPr>
          <p:cNvSpPr txBox="1">
            <a:spLocks noChangeArrowheads="1"/>
          </p:cNvSpPr>
          <p:nvPr userDrawn="1">
            <p:custDataLst>
              <p:tags r:id="rId2"/>
            </p:custDataLst>
          </p:nvPr>
        </p:nvSpPr>
        <p:spPr bwMode="auto">
          <a:xfrm>
            <a:off x="6458560" y="50402"/>
            <a:ext cx="6819939" cy="312467"/>
          </a:xfrm>
          <a:prstGeom prst="rect">
            <a:avLst/>
          </a:prstGeom>
          <a:noFill/>
          <a:ln w="9525">
            <a:noFill/>
            <a:miter lim="800000"/>
            <a:headEnd/>
            <a:tailEnd/>
          </a:ln>
        </p:spPr>
        <p:txBody>
          <a:bodyPr lIns="131074" tIns="65538" rIns="131074" bIns="65538" anchor="ctr" anchorCtr="0">
            <a:normAutofit fontScale="77500" lnSpcReduction="20000"/>
          </a:bodyPr>
          <a:lstStyle/>
          <a:p>
            <a:pPr algn="r">
              <a:spcBef>
                <a:spcPct val="20000"/>
              </a:spcBef>
            </a:pPr>
            <a:r>
              <a:rPr lang="en-GB" sz="1760" i="1">
                <a:solidFill>
                  <a:schemeClr val="bg1"/>
                </a:solidFill>
                <a:latin typeface="Century Gothic" pitchFamily="34" charset="0"/>
                <a:cs typeface="+mn-cs"/>
              </a:rPr>
              <a:t>A</a:t>
            </a:r>
            <a:endParaRPr lang="en-GB" sz="1760" i="1" dirty="0">
              <a:solidFill>
                <a:schemeClr val="bg1"/>
              </a:solidFill>
              <a:latin typeface="Century Gothic" pitchFamily="34" charset="0"/>
              <a:cs typeface="+mn-cs"/>
            </a:endParaRPr>
          </a:p>
        </p:txBody>
      </p:sp>
      <p:sp>
        <p:nvSpPr>
          <p:cNvPr id="12" name="Rectangle 11">
            <a:extLst>
              <a:ext uri="{FF2B5EF4-FFF2-40B4-BE49-F238E27FC236}">
                <a16:creationId xmlns:a16="http://schemas.microsoft.com/office/drawing/2014/main" id="{E117047F-9B6E-4A93-867E-0C73551615C6}"/>
              </a:ext>
            </a:extLst>
          </p:cNvPr>
          <p:cNvSpPr/>
          <p:nvPr userDrawn="1"/>
        </p:nvSpPr>
        <p:spPr>
          <a:xfrm>
            <a:off x="13442" y="-1"/>
            <a:ext cx="1343977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31074" tIns="65538" rIns="131074" bIns="65538" rtlCol="0" anchor="ctr"/>
          <a:lstStyle/>
          <a:p>
            <a:pPr algn="ctr"/>
            <a:endParaRPr lang="en-GB" sz="2263" dirty="0"/>
          </a:p>
        </p:txBody>
      </p:sp>
      <p:sp>
        <p:nvSpPr>
          <p:cNvPr id="13" name="Rectangle 12">
            <a:extLst>
              <a:ext uri="{FF2B5EF4-FFF2-40B4-BE49-F238E27FC236}">
                <a16:creationId xmlns:a16="http://schemas.microsoft.com/office/drawing/2014/main" id="{C0A90ABC-BD31-40FD-8D87-7A36284D89D4}"/>
              </a:ext>
            </a:extLst>
          </p:cNvPr>
          <p:cNvSpPr/>
          <p:nvPr userDrawn="1">
            <p:custDataLst>
              <p:tags r:id="rId3"/>
            </p:custDataLst>
          </p:nvPr>
        </p:nvSpPr>
        <p:spPr>
          <a:xfrm>
            <a:off x="2" y="3"/>
            <a:ext cx="13439775" cy="7559675"/>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63" dirty="0"/>
          </a:p>
        </p:txBody>
      </p:sp>
    </p:spTree>
    <p:extLst>
      <p:ext uri="{BB962C8B-B14F-4D97-AF65-F5344CB8AC3E}">
        <p14:creationId xmlns:p14="http://schemas.microsoft.com/office/powerpoint/2010/main" val="196369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3.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12.png"/><Relationship Id="rId5" Type="http://schemas.openxmlformats.org/officeDocument/2006/relationships/theme" Target="../theme/theme2.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6122" y="1032438"/>
            <a:ext cx="11813433" cy="864586"/>
          </a:xfrm>
          <a:prstGeom prst="rect">
            <a:avLst/>
          </a:prstGeom>
        </p:spPr>
        <p:txBody>
          <a:bodyPr vert="horz" lIns="0" tIns="0" rIns="0" bIns="0" rtlCol="0" anchor="t" anchorCtr="0">
            <a:noAutofit/>
          </a:bodyPr>
          <a:lstStyle/>
          <a:p>
            <a:r>
              <a:rPr lang="en-GB" noProof="0" dirty="0"/>
              <a:t>Slide title</a:t>
            </a:r>
          </a:p>
        </p:txBody>
      </p:sp>
      <p:sp>
        <p:nvSpPr>
          <p:cNvPr id="3" name="Text Placeholder 2"/>
          <p:cNvSpPr>
            <a:spLocks noGrp="1"/>
          </p:cNvSpPr>
          <p:nvPr>
            <p:ph type="body" idx="1"/>
          </p:nvPr>
        </p:nvSpPr>
        <p:spPr>
          <a:xfrm>
            <a:off x="836122" y="2802443"/>
            <a:ext cx="11813433" cy="3269738"/>
          </a:xfrm>
          <a:prstGeom prst="rect">
            <a:avLst/>
          </a:prstGeom>
          <a:noFill/>
        </p:spPr>
        <p:txBody>
          <a:bodyPr vert="horz" lIns="0" tIns="0" rIns="0" bIns="0" rtlCol="0">
            <a:noAutofit/>
          </a:bodyPr>
          <a:lstStyle/>
          <a:p>
            <a:pPr lvl="0"/>
            <a:r>
              <a:rPr lang="en-GB" noProof="0" dirty="0"/>
              <a:t>Use </a:t>
            </a:r>
            <a:r>
              <a:rPr lang="en-GB" noProof="0" dirty="0" err="1"/>
              <a:t>Alt+Shift+Right</a:t>
            </a:r>
            <a:r>
              <a:rPr lang="en-GB" noProof="0" dirty="0"/>
              <a:t>/Left arrows to change text levels</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a:p>
            <a:pPr lvl="5"/>
            <a:r>
              <a:rPr lang="en-GB" noProof="0" dirty="0" err="1"/>
              <a:t>Sixième</a:t>
            </a:r>
            <a:r>
              <a:rPr lang="en-GB" noProof="0" dirty="0"/>
              <a:t> </a:t>
            </a:r>
            <a:r>
              <a:rPr lang="en-GB" noProof="0" dirty="0" err="1"/>
              <a:t>niveau</a:t>
            </a:r>
            <a:endParaRPr lang="en-GB" noProof="0" dirty="0"/>
          </a:p>
          <a:p>
            <a:pPr lvl="6"/>
            <a:r>
              <a:rPr lang="en-GB" noProof="0" dirty="0" err="1"/>
              <a:t>Septième</a:t>
            </a:r>
            <a:r>
              <a:rPr lang="en-GB" noProof="0" dirty="0"/>
              <a:t> </a:t>
            </a:r>
            <a:r>
              <a:rPr lang="en-GB" noProof="0" dirty="0" err="1"/>
              <a:t>niveau</a:t>
            </a:r>
            <a:endParaRPr lang="en-GB" noProof="0" dirty="0"/>
          </a:p>
          <a:p>
            <a:pPr lvl="7"/>
            <a:r>
              <a:rPr lang="en-GB" noProof="0" dirty="0" err="1"/>
              <a:t>Huitième</a:t>
            </a:r>
            <a:r>
              <a:rPr lang="en-GB" noProof="0" dirty="0"/>
              <a:t> </a:t>
            </a:r>
            <a:r>
              <a:rPr lang="en-GB" noProof="0" dirty="0" err="1"/>
              <a:t>niveau</a:t>
            </a:r>
            <a:endParaRPr lang="en-GB" noProof="0" dirty="0"/>
          </a:p>
          <a:p>
            <a:pPr lvl="8"/>
            <a:r>
              <a:rPr lang="en-GB" noProof="0" dirty="0" err="1"/>
              <a:t>Neuvième</a:t>
            </a:r>
            <a:r>
              <a:rPr lang="en-GB" noProof="0" dirty="0"/>
              <a:t> </a:t>
            </a:r>
            <a:r>
              <a:rPr lang="en-GB" noProof="0" dirty="0" err="1"/>
              <a:t>niveau</a:t>
            </a:r>
            <a:endParaRPr lang="en-GB" noProof="0" dirty="0"/>
          </a:p>
        </p:txBody>
      </p:sp>
      <p:sp>
        <p:nvSpPr>
          <p:cNvPr id="4" name="ZoneTexte 3">
            <a:extLst>
              <a:ext uri="{FF2B5EF4-FFF2-40B4-BE49-F238E27FC236}">
                <a16:creationId xmlns:a16="http://schemas.microsoft.com/office/drawing/2014/main" id="{DCDDE419-3DC5-41CF-850E-3D7AC9A7217D}"/>
              </a:ext>
            </a:extLst>
          </p:cNvPr>
          <p:cNvSpPr txBox="1">
            <a:spLocks/>
          </p:cNvSpPr>
          <p:nvPr userDrawn="1"/>
        </p:nvSpPr>
        <p:spPr>
          <a:xfrm>
            <a:off x="12199451" y="6891107"/>
            <a:ext cx="450102" cy="225415"/>
          </a:xfrm>
          <a:prstGeom prst="rect">
            <a:avLst/>
          </a:prstGeom>
          <a:noFill/>
        </p:spPr>
        <p:txBody>
          <a:bodyPr wrap="square" lIns="0" tIns="0" rIns="0" bIns="0" rtlCol="0" anchor="ctr" anchorCtr="0">
            <a:noAutofit/>
          </a:bodyPr>
          <a:lstStyle>
            <a:defPPr>
              <a:defRPr lang="en-US"/>
            </a:defPPr>
            <a:lvl1pPr algn="r">
              <a:defRPr sz="750" b="0"/>
            </a:lvl1pPr>
          </a:lstStyle>
          <a:p>
            <a:pPr lvl="0"/>
            <a:r>
              <a:rPr lang="en-GB" sz="1383" dirty="0"/>
              <a:t>|  </a:t>
            </a:r>
            <a:fld id="{4DDA3DAE-CEE7-4C82-B729-78E2CF34A6DC}" type="slidenum">
              <a:rPr lang="en-GB" sz="1383" smtClean="0"/>
              <a:pPr lvl="0"/>
              <a:t>‹N°›</a:t>
            </a:fld>
            <a:endParaRPr lang="en-GB" sz="1383" dirty="0"/>
          </a:p>
        </p:txBody>
      </p:sp>
      <p:cxnSp>
        <p:nvCxnSpPr>
          <p:cNvPr id="8" name="Straight Connector 8">
            <a:extLst>
              <a:ext uri="{FF2B5EF4-FFF2-40B4-BE49-F238E27FC236}">
                <a16:creationId xmlns:a16="http://schemas.microsoft.com/office/drawing/2014/main" id="{23C0BE37-E81E-452A-B449-AD1984821249}"/>
              </a:ext>
            </a:extLst>
          </p:cNvPr>
          <p:cNvCxnSpPr>
            <a:cxnSpLocks/>
          </p:cNvCxnSpPr>
          <p:nvPr userDrawn="1"/>
        </p:nvCxnSpPr>
        <p:spPr>
          <a:xfrm>
            <a:off x="844913" y="946053"/>
            <a:ext cx="407273" cy="0"/>
          </a:xfrm>
          <a:prstGeom prst="line">
            <a:avLst/>
          </a:prstGeom>
          <a:ln w="25400">
            <a:solidFill>
              <a:srgbClr val="FF6C0E"/>
            </a:solidFill>
          </a:ln>
        </p:spPr>
        <p:style>
          <a:lnRef idx="1">
            <a:schemeClr val="accent1"/>
          </a:lnRef>
          <a:fillRef idx="0">
            <a:schemeClr val="accent1"/>
          </a:fillRef>
          <a:effectRef idx="0">
            <a:schemeClr val="accent1"/>
          </a:effectRef>
          <a:fontRef idx="minor">
            <a:schemeClr val="tx1"/>
          </a:fontRef>
        </p:style>
      </p:cxnSp>
      <p:sp>
        <p:nvSpPr>
          <p:cNvPr id="14" name="Rectangle 11">
            <a:extLst>
              <a:ext uri="{FF2B5EF4-FFF2-40B4-BE49-F238E27FC236}">
                <a16:creationId xmlns:a16="http://schemas.microsoft.com/office/drawing/2014/main" id="{6DC4B348-78B3-4AD9-8D94-15C25CF8B3CF}"/>
              </a:ext>
            </a:extLst>
          </p:cNvPr>
          <p:cNvSpPr txBox="1">
            <a:spLocks noChangeArrowheads="1"/>
          </p:cNvSpPr>
          <p:nvPr userDrawn="1"/>
        </p:nvSpPr>
        <p:spPr bwMode="auto">
          <a:xfrm>
            <a:off x="836120" y="6900630"/>
            <a:ext cx="3261332" cy="215900"/>
          </a:xfrm>
          <a:prstGeom prst="rect">
            <a:avLst/>
          </a:prstGeom>
          <a:noFill/>
          <a:ln>
            <a:noFill/>
          </a:ln>
          <a:effectLst/>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700" kern="1200">
                <a:solidFill>
                  <a:schemeClr val="tx2"/>
                </a:solidFill>
                <a:latin typeface="+mn-lt"/>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altLang="en-CH" sz="943" kern="600" dirty="0">
                <a:solidFill>
                  <a:schemeClr val="tx1"/>
                </a:solidFill>
                <a:latin typeface="Nunito Sans" pitchFamily="2" charset="77"/>
              </a:rPr>
              <a:t>Please see important information at the end of the document</a:t>
            </a:r>
          </a:p>
        </p:txBody>
      </p:sp>
      <p:sp>
        <p:nvSpPr>
          <p:cNvPr id="9" name="Empty">
            <a:extLst>
              <a:ext uri="{FF2B5EF4-FFF2-40B4-BE49-F238E27FC236}">
                <a16:creationId xmlns:a16="http://schemas.microsoft.com/office/drawing/2014/main" id="{369E8AD1-9AD7-48BC-8443-B28F1E93EDC3}"/>
              </a:ext>
            </a:extLst>
          </p:cNvPr>
          <p:cNvSpPr txBox="1">
            <a:spLocks/>
          </p:cNvSpPr>
          <p:nvPr userDrawn="1">
            <p:custDataLst>
              <p:tags r:id="rId23"/>
            </p:custDataLst>
          </p:nvPr>
        </p:nvSpPr>
        <p:spPr>
          <a:xfrm>
            <a:off x="4101447" y="6900631"/>
            <a:ext cx="2622435" cy="363176"/>
          </a:xfrm>
          <a:prstGeom prst="rect">
            <a:avLst/>
          </a:prstGeom>
          <a:noFill/>
        </p:spPr>
        <p:txBody>
          <a:bodyPr wrap="square" rtlCol="0">
            <a:spAutoFit/>
          </a:bodyPr>
          <a:lstStyle/>
          <a:p>
            <a:endParaRPr lang="fr-FR" sz="1760" dirty="0">
              <a:latin typeface="Nunito Sans" panose="00000500000000000000" pitchFamily="2" charset="0"/>
            </a:endParaRPr>
          </a:p>
        </p:txBody>
      </p:sp>
      <p:sp>
        <p:nvSpPr>
          <p:cNvPr id="10" name="Syz Group Footer">
            <a:extLst>
              <a:ext uri="{FF2B5EF4-FFF2-40B4-BE49-F238E27FC236}">
                <a16:creationId xmlns:a16="http://schemas.microsoft.com/office/drawing/2014/main" id="{6C596000-A719-4F49-A960-6A94BC71F6A3}"/>
              </a:ext>
            </a:extLst>
          </p:cNvPr>
          <p:cNvSpPr txBox="1">
            <a:spLocks noChangeArrowheads="1"/>
          </p:cNvSpPr>
          <p:nvPr userDrawn="1">
            <p:custDataLst>
              <p:tags r:id="rId24"/>
            </p:custDataLst>
          </p:nvPr>
        </p:nvSpPr>
        <p:spPr bwMode="auto">
          <a:xfrm>
            <a:off x="10211947" y="6895861"/>
            <a:ext cx="1906712" cy="215900"/>
          </a:xfrm>
          <a:prstGeom prst="rect">
            <a:avLst/>
          </a:prstGeom>
          <a:noFill/>
          <a:ln>
            <a:noFill/>
          </a:ln>
          <a:effectLst/>
        </p:spPr>
        <p:txBody>
          <a:bodyPr vert="horz" wrap="square" lIns="0" tIns="0" rIns="0" bIns="0" numCol="1" anchor="ctr" anchorCtr="0" compatLnSpc="1">
            <a:prstTxWarp prst="textNoShape">
              <a:avLst/>
            </a:prstTxWarp>
          </a:bodyPr>
          <a:lstStyle>
            <a:defPPr>
              <a:defRPr lang="en-US"/>
            </a:defPPr>
            <a:lvl1pPr marL="0" algn="l" defTabSz="457200" rtl="0" eaLnBrk="1" latinLnBrk="0" hangingPunct="1">
              <a:defRPr sz="700" kern="1200">
                <a:solidFill>
                  <a:schemeClr val="tx2"/>
                </a:solidFill>
                <a:latin typeface="+mn-lt"/>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GB" altLang="en-CH" sz="1383" kern="600" dirty="0" err="1">
                <a:solidFill>
                  <a:schemeClr val="tx1"/>
                </a:solidFill>
                <a:latin typeface="Nunito Sans" pitchFamily="2" charset="77"/>
              </a:rPr>
              <a:t>Syz</a:t>
            </a:r>
            <a:r>
              <a:rPr lang="en-GB" altLang="en-CH" sz="1383" kern="600" dirty="0">
                <a:solidFill>
                  <a:schemeClr val="tx1"/>
                </a:solidFill>
                <a:latin typeface="Nunito Sans" pitchFamily="2" charset="77"/>
              </a:rPr>
              <a:t> Group</a:t>
            </a:r>
          </a:p>
        </p:txBody>
      </p:sp>
    </p:spTree>
    <p:extLst>
      <p:ext uri="{BB962C8B-B14F-4D97-AF65-F5344CB8AC3E}">
        <p14:creationId xmlns:p14="http://schemas.microsoft.com/office/powerpoint/2010/main" val="1689319010"/>
      </p:ext>
    </p:extLst>
  </p:cSld>
  <p:clrMap bg1="lt1" tx1="dk1" bg2="lt2" tx2="dk2" accent1="accent1" accent2="accent2" accent3="accent3" accent4="accent4" accent5="accent5" accent6="accent6" hlink="hlink" folHlink="folHlink"/>
  <p:sldLayoutIdLst>
    <p:sldLayoutId id="2147483661" r:id="rId1"/>
    <p:sldLayoutId id="2147483683" r:id="rId2"/>
    <p:sldLayoutId id="2147483682" r:id="rId3"/>
    <p:sldLayoutId id="2147483684" r:id="rId4"/>
    <p:sldLayoutId id="2147483667" r:id="rId5"/>
    <p:sldLayoutId id="2147483681" r:id="rId6"/>
    <p:sldLayoutId id="2147483662" r:id="rId7"/>
    <p:sldLayoutId id="2147483663" r:id="rId8"/>
    <p:sldLayoutId id="2147483664" r:id="rId9"/>
    <p:sldLayoutId id="2147483665" r:id="rId10"/>
    <p:sldLayoutId id="2147483674" r:id="rId11"/>
    <p:sldLayoutId id="2147483679" r:id="rId12"/>
    <p:sldLayoutId id="2147483680" r:id="rId13"/>
    <p:sldLayoutId id="2147483685" r:id="rId14"/>
    <p:sldLayoutId id="2147483686" r:id="rId15"/>
    <p:sldLayoutId id="2147483666" r:id="rId16"/>
    <p:sldLayoutId id="2147483687" r:id="rId17"/>
    <p:sldLayoutId id="2147483688" r:id="rId18"/>
    <p:sldLayoutId id="2147483678" r:id="rId19"/>
    <p:sldLayoutId id="2147483697" r:id="rId20"/>
    <p:sldLayoutId id="2147483698" r:id="rId21"/>
  </p:sldLayoutIdLst>
  <p:hf hdr="0" ftr="0"/>
  <p:txStyles>
    <p:titleStyle>
      <a:lvl1pPr algn="l" defTabSz="1266984" rtl="0" eaLnBrk="1" latinLnBrk="0" hangingPunct="1">
        <a:lnSpc>
          <a:spcPct val="90000"/>
        </a:lnSpc>
        <a:spcBef>
          <a:spcPct val="0"/>
        </a:spcBef>
        <a:buNone/>
        <a:defRPr sz="2891" b="1" kern="1200">
          <a:gradFill flip="none" rotWithShape="1">
            <a:gsLst>
              <a:gs pos="0">
                <a:schemeClr val="accent4"/>
              </a:gs>
              <a:gs pos="100000">
                <a:srgbClr val="FFA400"/>
              </a:gs>
            </a:gsLst>
            <a:lin ang="0" scaled="1"/>
            <a:tileRect/>
          </a:gradFill>
          <a:latin typeface="+mj-lt"/>
          <a:ea typeface="+mj-ea"/>
          <a:cs typeface="+mj-cs"/>
        </a:defRPr>
      </a:lvl1pPr>
    </p:titleStyle>
    <p:bodyStyle>
      <a:lvl1pPr marL="343915" indent="-343915" algn="l" defTabSz="1266984" rtl="0" eaLnBrk="1" latinLnBrk="0" hangingPunct="1">
        <a:lnSpc>
          <a:spcPct val="100000"/>
        </a:lnSpc>
        <a:spcBef>
          <a:spcPts val="1508"/>
        </a:spcBef>
        <a:spcAft>
          <a:spcPts val="0"/>
        </a:spcAft>
        <a:buClr>
          <a:srgbClr val="FFA400"/>
        </a:buClr>
        <a:buSzPct val="90000"/>
        <a:buFont typeface="Wingdings 3" panose="05040102010807070707" pitchFamily="18" charset="2"/>
        <a:buChar char=""/>
        <a:defRPr sz="1760" b="0" kern="1200" cap="none" baseline="0">
          <a:solidFill>
            <a:schemeClr val="tx1"/>
          </a:solidFill>
          <a:latin typeface="+mn-lt"/>
          <a:ea typeface="+mn-ea"/>
          <a:cs typeface="+mn-cs"/>
        </a:defRPr>
      </a:lvl1pPr>
      <a:lvl2pPr marL="619952" indent="-276037" algn="l" defTabSz="1266984" rtl="0" eaLnBrk="1" latinLnBrk="0" hangingPunct="1">
        <a:lnSpc>
          <a:spcPct val="100000"/>
        </a:lnSpc>
        <a:spcBef>
          <a:spcPts val="754"/>
        </a:spcBef>
        <a:spcAft>
          <a:spcPts val="0"/>
        </a:spcAft>
        <a:buClr>
          <a:srgbClr val="4B5F80"/>
        </a:buClr>
        <a:buSzPct val="100000"/>
        <a:buFont typeface="Arial" panose="020B0604020202020204" pitchFamily="34" charset="0"/>
        <a:buChar char="•"/>
        <a:defRPr sz="1760" b="0" kern="1200">
          <a:solidFill>
            <a:schemeClr val="tx1"/>
          </a:solidFill>
          <a:latin typeface="+mn-lt"/>
          <a:ea typeface="+mn-ea"/>
          <a:cs typeface="+mn-cs"/>
        </a:defRPr>
      </a:lvl2pPr>
      <a:lvl3pPr marL="950292" indent="-276037" algn="l" defTabSz="1266984" rtl="0" eaLnBrk="1" latinLnBrk="0" hangingPunct="1">
        <a:lnSpc>
          <a:spcPct val="100000"/>
        </a:lnSpc>
        <a:spcBef>
          <a:spcPts val="754"/>
        </a:spcBef>
        <a:spcAft>
          <a:spcPts val="0"/>
        </a:spcAft>
        <a:buClr>
          <a:srgbClr val="4B5F80"/>
        </a:buClr>
        <a:buFont typeface="Cambria" panose="02040503050406030204" pitchFamily="18" charset="0"/>
        <a:buChar char="⎼"/>
        <a:defRPr sz="1634" kern="1200">
          <a:solidFill>
            <a:schemeClr val="tx1"/>
          </a:solidFill>
          <a:latin typeface="+mn-lt"/>
          <a:ea typeface="+mn-ea"/>
          <a:cs typeface="+mn-cs"/>
        </a:defRPr>
      </a:lvl3pPr>
      <a:lvl4pPr marL="1339459" indent="-289613" algn="l" defTabSz="1266984" rtl="0" eaLnBrk="1" latinLnBrk="0" hangingPunct="1">
        <a:lnSpc>
          <a:spcPct val="100000"/>
        </a:lnSpc>
        <a:spcBef>
          <a:spcPts val="754"/>
        </a:spcBef>
        <a:spcAft>
          <a:spcPts val="0"/>
        </a:spcAft>
        <a:buClr>
          <a:srgbClr val="4B5F80"/>
        </a:buClr>
        <a:buFont typeface="Wingdings 3" panose="05040102010807070707" pitchFamily="18" charset="2"/>
        <a:buChar char="Ò"/>
        <a:defRPr sz="1508" kern="1200">
          <a:solidFill>
            <a:schemeClr val="tx1"/>
          </a:solidFill>
          <a:latin typeface="+mn-lt"/>
          <a:ea typeface="+mn-ea"/>
          <a:cs typeface="+mn-cs"/>
        </a:defRPr>
      </a:lvl4pPr>
      <a:lvl5pPr marL="1339459" indent="-289613" algn="l" defTabSz="1266984" rtl="0" eaLnBrk="1" latinLnBrk="0" hangingPunct="1">
        <a:lnSpc>
          <a:spcPct val="100000"/>
        </a:lnSpc>
        <a:spcBef>
          <a:spcPts val="754"/>
        </a:spcBef>
        <a:spcAft>
          <a:spcPts val="0"/>
        </a:spcAft>
        <a:buClr>
          <a:srgbClr val="4B5F80"/>
        </a:buClr>
        <a:buFont typeface="Wingdings 3" panose="05040102010807070707" pitchFamily="18" charset="2"/>
        <a:buChar char="Ò"/>
        <a:defRPr sz="1508" kern="1200">
          <a:solidFill>
            <a:schemeClr val="tx1"/>
          </a:solidFill>
          <a:latin typeface="+mn-lt"/>
          <a:ea typeface="+mn-ea"/>
          <a:cs typeface="+mn-cs"/>
        </a:defRPr>
      </a:lvl5pPr>
      <a:lvl6pPr marL="1339459" indent="-289613" algn="l" defTabSz="1266984" rtl="0" eaLnBrk="1" latinLnBrk="0" hangingPunct="1">
        <a:lnSpc>
          <a:spcPct val="100000"/>
        </a:lnSpc>
        <a:spcBef>
          <a:spcPts val="754"/>
        </a:spcBef>
        <a:spcAft>
          <a:spcPts val="0"/>
        </a:spcAft>
        <a:buClr>
          <a:srgbClr val="4B5F80"/>
        </a:buClr>
        <a:buFont typeface="Wingdings 3" panose="05040102010807070707" pitchFamily="18" charset="2"/>
        <a:buChar char="Ò"/>
        <a:defRPr sz="1508" kern="1200">
          <a:solidFill>
            <a:schemeClr val="tx1"/>
          </a:solidFill>
          <a:latin typeface="+mn-lt"/>
          <a:ea typeface="+mn-ea"/>
          <a:cs typeface="+mn-cs"/>
        </a:defRPr>
      </a:lvl6pPr>
      <a:lvl7pPr marL="1339459" indent="-289613" algn="l" defTabSz="1266984" rtl="0" eaLnBrk="1" latinLnBrk="0" hangingPunct="1">
        <a:lnSpc>
          <a:spcPct val="100000"/>
        </a:lnSpc>
        <a:spcBef>
          <a:spcPts val="754"/>
        </a:spcBef>
        <a:spcAft>
          <a:spcPts val="0"/>
        </a:spcAft>
        <a:buClr>
          <a:srgbClr val="4B5F80"/>
        </a:buClr>
        <a:buFont typeface="Wingdings 3" panose="05040102010807070707" pitchFamily="18" charset="2"/>
        <a:buChar char="Ò"/>
        <a:defRPr sz="1508" kern="1200">
          <a:solidFill>
            <a:schemeClr val="tx1"/>
          </a:solidFill>
          <a:latin typeface="+mn-lt"/>
          <a:ea typeface="+mn-ea"/>
          <a:cs typeface="+mn-cs"/>
        </a:defRPr>
      </a:lvl7pPr>
      <a:lvl8pPr marL="1339459" indent="-289613" algn="l" defTabSz="1266984" rtl="0" eaLnBrk="1" latinLnBrk="0" hangingPunct="1">
        <a:lnSpc>
          <a:spcPct val="100000"/>
        </a:lnSpc>
        <a:spcBef>
          <a:spcPts val="754"/>
        </a:spcBef>
        <a:spcAft>
          <a:spcPts val="0"/>
        </a:spcAft>
        <a:buClr>
          <a:srgbClr val="4B5F80"/>
        </a:buClr>
        <a:buFont typeface="Wingdings 3" panose="05040102010807070707" pitchFamily="18" charset="2"/>
        <a:buChar char="Ò"/>
        <a:defRPr sz="1508" kern="1200">
          <a:solidFill>
            <a:schemeClr val="tx1"/>
          </a:solidFill>
          <a:latin typeface="+mn-lt"/>
          <a:ea typeface="+mn-ea"/>
          <a:cs typeface="+mn-cs"/>
        </a:defRPr>
      </a:lvl8pPr>
      <a:lvl9pPr marL="1339459" indent="-289613" algn="l" defTabSz="1266984" rtl="0" eaLnBrk="1" latinLnBrk="0" hangingPunct="1">
        <a:lnSpc>
          <a:spcPct val="100000"/>
        </a:lnSpc>
        <a:spcBef>
          <a:spcPts val="754"/>
        </a:spcBef>
        <a:spcAft>
          <a:spcPts val="0"/>
        </a:spcAft>
        <a:buClr>
          <a:srgbClr val="4B5F80"/>
        </a:buClr>
        <a:buFont typeface="Wingdings 3" panose="05040102010807070707" pitchFamily="18" charset="2"/>
        <a:buChar char="Ò"/>
        <a:defRPr sz="1508" kern="1200">
          <a:solidFill>
            <a:schemeClr val="tx1"/>
          </a:solidFill>
          <a:latin typeface="+mn-lt"/>
          <a:ea typeface="+mn-ea"/>
          <a:cs typeface="+mn-cs"/>
        </a:defRPr>
      </a:lvl9pPr>
    </p:bodyStyle>
    <p:otherStyle>
      <a:defPPr>
        <a:defRPr lang="en-US"/>
      </a:defPPr>
      <a:lvl1pPr marL="0" algn="l" defTabSz="1266984" rtl="0" eaLnBrk="1" latinLnBrk="0" hangingPunct="1">
        <a:defRPr sz="2494" kern="1200">
          <a:solidFill>
            <a:schemeClr val="tx1"/>
          </a:solidFill>
          <a:latin typeface="+mn-lt"/>
          <a:ea typeface="+mn-ea"/>
          <a:cs typeface="+mn-cs"/>
        </a:defRPr>
      </a:lvl1pPr>
      <a:lvl2pPr marL="633493" algn="l" defTabSz="1266984" rtl="0" eaLnBrk="1" latinLnBrk="0" hangingPunct="1">
        <a:defRPr sz="2494" kern="1200">
          <a:solidFill>
            <a:schemeClr val="tx1"/>
          </a:solidFill>
          <a:latin typeface="+mn-lt"/>
          <a:ea typeface="+mn-ea"/>
          <a:cs typeface="+mn-cs"/>
        </a:defRPr>
      </a:lvl2pPr>
      <a:lvl3pPr marL="1266984" algn="l" defTabSz="1266984" rtl="0" eaLnBrk="1" latinLnBrk="0" hangingPunct="1">
        <a:defRPr sz="2494" kern="1200">
          <a:solidFill>
            <a:schemeClr val="tx1"/>
          </a:solidFill>
          <a:latin typeface="+mn-lt"/>
          <a:ea typeface="+mn-ea"/>
          <a:cs typeface="+mn-cs"/>
        </a:defRPr>
      </a:lvl3pPr>
      <a:lvl4pPr marL="1900477" algn="l" defTabSz="1266984" rtl="0" eaLnBrk="1" latinLnBrk="0" hangingPunct="1">
        <a:defRPr sz="2494" kern="1200">
          <a:solidFill>
            <a:schemeClr val="tx1"/>
          </a:solidFill>
          <a:latin typeface="+mn-lt"/>
          <a:ea typeface="+mn-ea"/>
          <a:cs typeface="+mn-cs"/>
        </a:defRPr>
      </a:lvl4pPr>
      <a:lvl5pPr marL="2533969" algn="l" defTabSz="1266984" rtl="0" eaLnBrk="1" latinLnBrk="0" hangingPunct="1">
        <a:defRPr sz="2494" kern="1200">
          <a:solidFill>
            <a:schemeClr val="tx1"/>
          </a:solidFill>
          <a:latin typeface="+mn-lt"/>
          <a:ea typeface="+mn-ea"/>
          <a:cs typeface="+mn-cs"/>
        </a:defRPr>
      </a:lvl5pPr>
      <a:lvl6pPr marL="3167462" algn="l" defTabSz="1266984" rtl="0" eaLnBrk="1" latinLnBrk="0" hangingPunct="1">
        <a:defRPr sz="2494" kern="1200">
          <a:solidFill>
            <a:schemeClr val="tx1"/>
          </a:solidFill>
          <a:latin typeface="+mn-lt"/>
          <a:ea typeface="+mn-ea"/>
          <a:cs typeface="+mn-cs"/>
        </a:defRPr>
      </a:lvl6pPr>
      <a:lvl7pPr marL="3800953" algn="l" defTabSz="1266984" rtl="0" eaLnBrk="1" latinLnBrk="0" hangingPunct="1">
        <a:defRPr sz="2494" kern="1200">
          <a:solidFill>
            <a:schemeClr val="tx1"/>
          </a:solidFill>
          <a:latin typeface="+mn-lt"/>
          <a:ea typeface="+mn-ea"/>
          <a:cs typeface="+mn-cs"/>
        </a:defRPr>
      </a:lvl7pPr>
      <a:lvl8pPr marL="4434446" algn="l" defTabSz="1266984" rtl="0" eaLnBrk="1" latinLnBrk="0" hangingPunct="1">
        <a:defRPr sz="2494" kern="1200">
          <a:solidFill>
            <a:schemeClr val="tx1"/>
          </a:solidFill>
          <a:latin typeface="+mn-lt"/>
          <a:ea typeface="+mn-ea"/>
          <a:cs typeface="+mn-cs"/>
        </a:defRPr>
      </a:lvl8pPr>
      <a:lvl9pPr marL="5067937" algn="l" defTabSz="1266984" rtl="0" eaLnBrk="1" latinLnBrk="0" hangingPunct="1">
        <a:defRPr sz="249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7" userDrawn="1">
          <p15:clr>
            <a:srgbClr val="F26B43"/>
          </p15:clr>
        </p15:guide>
        <p15:guide id="2" pos="7972" userDrawn="1">
          <p15:clr>
            <a:srgbClr val="F26B43"/>
          </p15:clr>
        </p15:guide>
        <p15:guide id="3" orient="horz" pos="1764" userDrawn="1">
          <p15:clr>
            <a:srgbClr val="F26B43"/>
          </p15:clr>
        </p15:guide>
        <p15:guide id="4" orient="horz" pos="3825" userDrawn="1">
          <p15:clr>
            <a:srgbClr val="F26B43"/>
          </p15:clr>
        </p15:guide>
        <p15:guide id="5" orient="horz" pos="1202" userDrawn="1">
          <p15:clr>
            <a:srgbClr val="F26B43"/>
          </p15:clr>
        </p15:guide>
        <p15:guide id="6" orient="horz" pos="589" userDrawn="1">
          <p15:clr>
            <a:srgbClr val="F26B43"/>
          </p15:clr>
        </p15:guide>
        <p15:guide id="7" orient="horz" pos="433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re 3">
            <a:extLst>
              <a:ext uri="{FF2B5EF4-FFF2-40B4-BE49-F238E27FC236}">
                <a16:creationId xmlns:a16="http://schemas.microsoft.com/office/drawing/2014/main" id="{577A44FB-4C72-455E-B734-243344615B00}"/>
              </a:ext>
            </a:extLst>
          </p:cNvPr>
          <p:cNvSpPr txBox="1">
            <a:spLocks/>
          </p:cNvSpPr>
          <p:nvPr userDrawn="1"/>
        </p:nvSpPr>
        <p:spPr>
          <a:xfrm>
            <a:off x="614056" y="3861049"/>
            <a:ext cx="11133368" cy="2811539"/>
          </a:xfrm>
          <a:prstGeom prst="rect">
            <a:avLst/>
          </a:prstGeom>
        </p:spPr>
        <p:txBody>
          <a:bodyPr wrap="square" lIns="0" rIns="0">
            <a:spAutoFit/>
          </a:bodyPr>
          <a:ls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1149430" fontAlgn="auto">
              <a:lnSpc>
                <a:spcPct val="90000"/>
              </a:lnSpc>
              <a:spcBef>
                <a:spcPts val="3017"/>
              </a:spcBef>
              <a:spcAft>
                <a:spcPts val="0"/>
              </a:spcAft>
              <a:defRPr/>
            </a:pPr>
            <a:r>
              <a:rPr lang="en-GB" sz="4022" cap="all" dirty="0">
                <a:solidFill>
                  <a:srgbClr val="0782BE"/>
                </a:solidFill>
                <a:latin typeface="Segoe UI Light" panose="020B0502040204020203" pitchFamily="34" charset="0"/>
                <a:cs typeface="Segoe UI Light" panose="020B0502040204020203" pitchFamily="34" charset="0"/>
              </a:rPr>
              <a:t>UpSlide Table Of Content Master </a:t>
            </a:r>
          </a:p>
          <a:p>
            <a:pPr defTabSz="1149430" fontAlgn="auto">
              <a:lnSpc>
                <a:spcPct val="90000"/>
              </a:lnSpc>
              <a:spcBef>
                <a:spcPts val="3017"/>
              </a:spcBef>
              <a:spcAft>
                <a:spcPts val="0"/>
              </a:spcAft>
              <a:defRPr/>
            </a:pPr>
            <a:r>
              <a:rPr lang="en-GB" sz="5028" cap="all" dirty="0">
                <a:solidFill>
                  <a:srgbClr val="0782BE"/>
                </a:solidFill>
                <a:latin typeface="Segoe UI Light" panose="020B0502040204020203" pitchFamily="34" charset="0"/>
                <a:cs typeface="Segoe UI Light" panose="020B0502040204020203" pitchFamily="34" charset="0"/>
              </a:rPr>
              <a:t>Do not edit</a:t>
            </a:r>
          </a:p>
          <a:p>
            <a:pPr defTabSz="1149430" fontAlgn="auto">
              <a:lnSpc>
                <a:spcPct val="90000"/>
              </a:lnSpc>
              <a:spcBef>
                <a:spcPts val="3017"/>
              </a:spcBef>
              <a:spcAft>
                <a:spcPts val="0"/>
              </a:spcAft>
              <a:defRPr/>
            </a:pPr>
            <a:r>
              <a:rPr lang="en-GB" sz="5028" cap="all" dirty="0">
                <a:solidFill>
                  <a:srgbClr val="0782BE"/>
                </a:solidFill>
                <a:latin typeface="Segoe UI Light" panose="020B0502040204020203" pitchFamily="34" charset="0"/>
                <a:cs typeface="Segoe UI Light" panose="020B0502040204020203" pitchFamily="34" charset="0"/>
              </a:rPr>
              <a:t>Do not delete</a:t>
            </a:r>
          </a:p>
        </p:txBody>
      </p:sp>
      <p:pic>
        <p:nvPicPr>
          <p:cNvPr id="14" name="Picture 8">
            <a:extLst>
              <a:ext uri="{FF2B5EF4-FFF2-40B4-BE49-F238E27FC236}">
                <a16:creationId xmlns:a16="http://schemas.microsoft.com/office/drawing/2014/main" id="{2A1D1302-86F6-4108-8692-5B1ADAADE15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4057" y="260648"/>
            <a:ext cx="6990231" cy="3168352"/>
          </a:xfrm>
          <a:prstGeom prst="rect">
            <a:avLst/>
          </a:prstGeom>
        </p:spPr>
      </p:pic>
    </p:spTree>
    <p:extLst>
      <p:ext uri="{BB962C8B-B14F-4D97-AF65-F5344CB8AC3E}">
        <p14:creationId xmlns:p14="http://schemas.microsoft.com/office/powerpoint/2010/main" val="115533321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hf hdr="0" ftr="0"/>
  <p:txStyles>
    <p:titleStyle>
      <a:lvl1pPr algn="l" rtl="0" fontAlgn="base">
        <a:spcBef>
          <a:spcPct val="0"/>
        </a:spcBef>
        <a:spcAft>
          <a:spcPct val="0"/>
        </a:spcAft>
        <a:defRPr sz="3394" b="1" kern="1200">
          <a:solidFill>
            <a:srgbClr val="376092"/>
          </a:solidFill>
          <a:latin typeface="Garamond" pitchFamily="18" charset="0"/>
          <a:ea typeface="+mj-ea"/>
          <a:cs typeface="+mj-cs"/>
        </a:defRPr>
      </a:lvl1pPr>
      <a:lvl2pPr algn="l" rtl="0" fontAlgn="base">
        <a:spcBef>
          <a:spcPct val="0"/>
        </a:spcBef>
        <a:spcAft>
          <a:spcPct val="0"/>
        </a:spcAft>
        <a:defRPr sz="3394" b="1">
          <a:solidFill>
            <a:srgbClr val="376092"/>
          </a:solidFill>
          <a:latin typeface="Garamond" pitchFamily="18" charset="0"/>
        </a:defRPr>
      </a:lvl2pPr>
      <a:lvl3pPr algn="l" rtl="0" fontAlgn="base">
        <a:spcBef>
          <a:spcPct val="0"/>
        </a:spcBef>
        <a:spcAft>
          <a:spcPct val="0"/>
        </a:spcAft>
        <a:defRPr sz="3394" b="1">
          <a:solidFill>
            <a:srgbClr val="376092"/>
          </a:solidFill>
          <a:latin typeface="Garamond" pitchFamily="18" charset="0"/>
        </a:defRPr>
      </a:lvl3pPr>
      <a:lvl4pPr algn="l" rtl="0" fontAlgn="base">
        <a:spcBef>
          <a:spcPct val="0"/>
        </a:spcBef>
        <a:spcAft>
          <a:spcPct val="0"/>
        </a:spcAft>
        <a:defRPr sz="3394" b="1">
          <a:solidFill>
            <a:srgbClr val="376092"/>
          </a:solidFill>
          <a:latin typeface="Garamond" pitchFamily="18" charset="0"/>
        </a:defRPr>
      </a:lvl4pPr>
      <a:lvl5pPr algn="l" rtl="0" fontAlgn="base">
        <a:spcBef>
          <a:spcPct val="0"/>
        </a:spcBef>
        <a:spcAft>
          <a:spcPct val="0"/>
        </a:spcAft>
        <a:defRPr sz="3394" b="1">
          <a:solidFill>
            <a:srgbClr val="376092"/>
          </a:solidFill>
          <a:latin typeface="Garamond" pitchFamily="18" charset="0"/>
        </a:defRPr>
      </a:lvl5pPr>
      <a:lvl6pPr marL="655446" algn="l" rtl="0" fontAlgn="base">
        <a:spcBef>
          <a:spcPct val="0"/>
        </a:spcBef>
        <a:spcAft>
          <a:spcPct val="0"/>
        </a:spcAft>
        <a:defRPr sz="3394" b="1">
          <a:solidFill>
            <a:srgbClr val="376092"/>
          </a:solidFill>
          <a:latin typeface="Garamond" pitchFamily="18" charset="0"/>
        </a:defRPr>
      </a:lvl6pPr>
      <a:lvl7pPr marL="1310891" algn="l" rtl="0" fontAlgn="base">
        <a:spcBef>
          <a:spcPct val="0"/>
        </a:spcBef>
        <a:spcAft>
          <a:spcPct val="0"/>
        </a:spcAft>
        <a:defRPr sz="3394" b="1">
          <a:solidFill>
            <a:srgbClr val="376092"/>
          </a:solidFill>
          <a:latin typeface="Garamond" pitchFamily="18" charset="0"/>
        </a:defRPr>
      </a:lvl7pPr>
      <a:lvl8pPr marL="1966338" algn="l" rtl="0" fontAlgn="base">
        <a:spcBef>
          <a:spcPct val="0"/>
        </a:spcBef>
        <a:spcAft>
          <a:spcPct val="0"/>
        </a:spcAft>
        <a:defRPr sz="3394" b="1">
          <a:solidFill>
            <a:srgbClr val="376092"/>
          </a:solidFill>
          <a:latin typeface="Garamond" pitchFamily="18" charset="0"/>
        </a:defRPr>
      </a:lvl8pPr>
      <a:lvl9pPr marL="2621783" algn="l" rtl="0" fontAlgn="base">
        <a:spcBef>
          <a:spcPct val="0"/>
        </a:spcBef>
        <a:spcAft>
          <a:spcPct val="0"/>
        </a:spcAft>
        <a:defRPr sz="3394" b="1">
          <a:solidFill>
            <a:srgbClr val="376092"/>
          </a:solidFill>
          <a:latin typeface="Garamond" pitchFamily="18" charset="0"/>
        </a:defRPr>
      </a:lvl9pPr>
    </p:titleStyle>
    <p:bodyStyle>
      <a:lvl1pPr algn="l" rtl="0" fontAlgn="base">
        <a:spcBef>
          <a:spcPct val="20000"/>
        </a:spcBef>
        <a:spcAft>
          <a:spcPct val="0"/>
        </a:spcAft>
        <a:buClr>
          <a:srgbClr val="376092"/>
        </a:buClr>
        <a:buSzPct val="80000"/>
        <a:defRPr lang="en-US" sz="2011"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2011" kern="1200" dirty="0">
          <a:solidFill>
            <a:schemeClr val="tx1"/>
          </a:solidFill>
          <a:latin typeface="Garamond" pitchFamily="18" charset="0"/>
          <a:ea typeface="+mn-ea"/>
          <a:cs typeface="+mn-cs"/>
        </a:defRPr>
      </a:lvl2pPr>
      <a:lvl3pPr marL="380068" indent="-380068" algn="l" rtl="0" fontAlgn="base">
        <a:spcBef>
          <a:spcPct val="20000"/>
        </a:spcBef>
        <a:spcAft>
          <a:spcPct val="0"/>
        </a:spcAft>
        <a:buClr>
          <a:srgbClr val="376092"/>
        </a:buClr>
        <a:buBlip>
          <a:blip r:embed="rId7"/>
        </a:buBlip>
        <a:defRPr lang="en-US" sz="2011" kern="1200">
          <a:solidFill>
            <a:schemeClr val="tx1"/>
          </a:solidFill>
          <a:latin typeface="Garamond" pitchFamily="18" charset="0"/>
          <a:ea typeface="+mn-ea"/>
          <a:cs typeface="+mn-cs"/>
        </a:defRPr>
      </a:lvl3pPr>
      <a:lvl4pPr marL="639515" indent="-259447" algn="l" rtl="0" fontAlgn="base">
        <a:spcBef>
          <a:spcPct val="20000"/>
        </a:spcBef>
        <a:spcAft>
          <a:spcPct val="0"/>
        </a:spcAft>
        <a:buFont typeface="Arial" charset="0"/>
        <a:buChar char="–"/>
        <a:defRPr lang="en-US" sz="2011" kern="1200" dirty="0">
          <a:solidFill>
            <a:schemeClr val="tx1"/>
          </a:solidFill>
          <a:latin typeface="Garamond" pitchFamily="18" charset="0"/>
          <a:ea typeface="+mj-ea"/>
          <a:cs typeface="+mj-cs"/>
        </a:defRPr>
      </a:lvl4pPr>
      <a:lvl5pPr marL="898962" indent="-259447" algn="l" rtl="0" fontAlgn="base">
        <a:spcBef>
          <a:spcPct val="20000"/>
        </a:spcBef>
        <a:spcAft>
          <a:spcPct val="0"/>
        </a:spcAft>
        <a:buClr>
          <a:schemeClr val="tx2"/>
        </a:buClr>
        <a:buFont typeface="Arial" charset="0"/>
        <a:buChar char="•"/>
        <a:defRPr lang="en-US" sz="2011" kern="1200" dirty="0">
          <a:solidFill>
            <a:schemeClr val="tx1"/>
          </a:solidFill>
          <a:latin typeface="Garamond" pitchFamily="18" charset="0"/>
          <a:ea typeface="+mj-ea"/>
          <a:cs typeface="+mj-cs"/>
        </a:defRPr>
      </a:lvl5pPr>
      <a:lvl6pPr marL="898962" marR="0" indent="259447" algn="l" defTabSz="1310891" rtl="0" eaLnBrk="1" fontAlgn="auto" latinLnBrk="0" hangingPunct="1">
        <a:lnSpc>
          <a:spcPct val="100000"/>
        </a:lnSpc>
        <a:spcBef>
          <a:spcPct val="20000"/>
        </a:spcBef>
        <a:spcAft>
          <a:spcPts val="0"/>
        </a:spcAft>
        <a:buClr>
          <a:schemeClr val="tx2"/>
        </a:buClr>
        <a:buSzTx/>
        <a:buFont typeface="Garamond" pitchFamily="18" charset="0"/>
        <a:buChar char="−"/>
        <a:tabLst/>
        <a:defRPr lang="en-US" sz="2011" kern="1200" dirty="0" smtClean="0">
          <a:solidFill>
            <a:schemeClr val="tx1"/>
          </a:solidFill>
          <a:latin typeface="+mn-lt"/>
          <a:ea typeface="+mn-ea"/>
          <a:cs typeface="+mn-cs"/>
        </a:defRPr>
      </a:lvl6pPr>
      <a:lvl7pPr marL="1417857" marR="0" indent="-259447" algn="l" defTabSz="1310891" rtl="0" eaLnBrk="1" fontAlgn="auto" latinLnBrk="0" hangingPunct="1">
        <a:lnSpc>
          <a:spcPct val="100000"/>
        </a:lnSpc>
        <a:spcBef>
          <a:spcPct val="20000"/>
        </a:spcBef>
        <a:spcAft>
          <a:spcPts val="0"/>
        </a:spcAft>
        <a:buClr>
          <a:schemeClr val="tx2"/>
        </a:buClr>
        <a:buSzTx/>
        <a:buFont typeface="Garamond" pitchFamily="18" charset="0"/>
        <a:buChar char="−"/>
        <a:tabLst/>
        <a:defRPr lang="en-US" sz="2011" kern="1200" baseline="0" dirty="0" smtClean="0">
          <a:solidFill>
            <a:schemeClr val="tx1"/>
          </a:solidFill>
          <a:latin typeface="Garamond" pitchFamily="18" charset="0"/>
          <a:ea typeface="+mn-ea"/>
          <a:cs typeface="+mn-cs"/>
        </a:defRPr>
      </a:lvl7pPr>
      <a:lvl8pPr marL="1677304" indent="-259447" algn="l" defTabSz="1310891" rtl="0" eaLnBrk="1" latinLnBrk="0" hangingPunct="1">
        <a:spcBef>
          <a:spcPct val="20000"/>
        </a:spcBef>
        <a:buFont typeface="Garamond" pitchFamily="18" charset="0"/>
        <a:buChar char="−"/>
        <a:defRPr lang="en-US" sz="2011" kern="1200" baseline="0" dirty="0" smtClean="0">
          <a:solidFill>
            <a:schemeClr val="tx1"/>
          </a:solidFill>
          <a:latin typeface="Garamond" pitchFamily="18" charset="0"/>
          <a:ea typeface="+mn-ea"/>
          <a:cs typeface="+mn-cs"/>
        </a:defRPr>
      </a:lvl8pPr>
      <a:lvl9pPr marL="1920820" indent="-243517" algn="l" defTabSz="1310891" rtl="0" eaLnBrk="1" latinLnBrk="0" hangingPunct="1">
        <a:spcBef>
          <a:spcPct val="20000"/>
        </a:spcBef>
        <a:buFont typeface="Garamond" pitchFamily="18" charset="0"/>
        <a:buChar char="−"/>
        <a:defRPr lang="en-US" sz="2011" kern="1200" baseline="0" dirty="0" smtClean="0">
          <a:solidFill>
            <a:schemeClr val="tx1"/>
          </a:solidFill>
          <a:latin typeface="Garamond" pitchFamily="18" charset="0"/>
          <a:ea typeface="+mn-ea"/>
          <a:cs typeface="+mn-cs"/>
        </a:defRPr>
      </a:lvl9pPr>
    </p:bodyStyle>
    <p:otherStyle>
      <a:defPPr>
        <a:defRPr lang="en-US"/>
      </a:defPPr>
      <a:lvl1pPr marL="0" algn="l" defTabSz="1310891" rtl="0" eaLnBrk="1" latinLnBrk="0" hangingPunct="1">
        <a:defRPr sz="2640" kern="1200">
          <a:solidFill>
            <a:schemeClr val="tx1"/>
          </a:solidFill>
          <a:latin typeface="+mn-lt"/>
          <a:ea typeface="+mn-ea"/>
          <a:cs typeface="+mn-cs"/>
        </a:defRPr>
      </a:lvl1pPr>
      <a:lvl2pPr marL="655446" algn="l" defTabSz="1310891" rtl="0" eaLnBrk="1" latinLnBrk="0" hangingPunct="1">
        <a:defRPr sz="2640" kern="1200">
          <a:solidFill>
            <a:schemeClr val="tx1"/>
          </a:solidFill>
          <a:latin typeface="+mn-lt"/>
          <a:ea typeface="+mn-ea"/>
          <a:cs typeface="+mn-cs"/>
        </a:defRPr>
      </a:lvl2pPr>
      <a:lvl3pPr marL="1310891" algn="l" defTabSz="1310891" rtl="0" eaLnBrk="1" latinLnBrk="0" hangingPunct="1">
        <a:defRPr sz="2640" kern="1200">
          <a:solidFill>
            <a:schemeClr val="tx1"/>
          </a:solidFill>
          <a:latin typeface="+mn-lt"/>
          <a:ea typeface="+mn-ea"/>
          <a:cs typeface="+mn-cs"/>
        </a:defRPr>
      </a:lvl3pPr>
      <a:lvl4pPr marL="1966338" algn="l" defTabSz="1310891" rtl="0" eaLnBrk="1" latinLnBrk="0" hangingPunct="1">
        <a:defRPr sz="2640" kern="1200">
          <a:solidFill>
            <a:schemeClr val="tx1"/>
          </a:solidFill>
          <a:latin typeface="+mn-lt"/>
          <a:ea typeface="+mn-ea"/>
          <a:cs typeface="+mn-cs"/>
        </a:defRPr>
      </a:lvl4pPr>
      <a:lvl5pPr marL="2621783" algn="l" defTabSz="1310891" rtl="0" eaLnBrk="1" latinLnBrk="0" hangingPunct="1">
        <a:defRPr sz="2640" kern="1200">
          <a:solidFill>
            <a:schemeClr val="tx1"/>
          </a:solidFill>
          <a:latin typeface="+mn-lt"/>
          <a:ea typeface="+mn-ea"/>
          <a:cs typeface="+mn-cs"/>
        </a:defRPr>
      </a:lvl5pPr>
      <a:lvl6pPr marL="3277229" algn="l" defTabSz="1310891" rtl="0" eaLnBrk="1" latinLnBrk="0" hangingPunct="1">
        <a:defRPr sz="2640" kern="1200">
          <a:solidFill>
            <a:schemeClr val="tx1"/>
          </a:solidFill>
          <a:latin typeface="+mn-lt"/>
          <a:ea typeface="+mn-ea"/>
          <a:cs typeface="+mn-cs"/>
        </a:defRPr>
      </a:lvl6pPr>
      <a:lvl7pPr marL="3932675" algn="l" defTabSz="1310891" rtl="0" eaLnBrk="1" latinLnBrk="0" hangingPunct="1">
        <a:defRPr sz="2640" kern="1200">
          <a:solidFill>
            <a:schemeClr val="tx1"/>
          </a:solidFill>
          <a:latin typeface="+mn-lt"/>
          <a:ea typeface="+mn-ea"/>
          <a:cs typeface="+mn-cs"/>
        </a:defRPr>
      </a:lvl7pPr>
      <a:lvl8pPr marL="4588120" algn="l" defTabSz="1310891" rtl="0" eaLnBrk="1" latinLnBrk="0" hangingPunct="1">
        <a:defRPr sz="2640" kern="1200">
          <a:solidFill>
            <a:schemeClr val="tx1"/>
          </a:solidFill>
          <a:latin typeface="+mn-lt"/>
          <a:ea typeface="+mn-ea"/>
          <a:cs typeface="+mn-cs"/>
        </a:defRPr>
      </a:lvl8pPr>
      <a:lvl9pPr marL="5243567" algn="l" defTabSz="1310891"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34.jpe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40.jpe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17.xml"/><Relationship Id="rId4" Type="http://schemas.openxmlformats.org/officeDocument/2006/relationships/image" Target="../media/image65.jpe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5B474-81D6-17CD-9940-9ECCDA8DA61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EF75A1E-32E0-CE0A-E98E-BFA66EBD119F}"/>
              </a:ext>
            </a:extLst>
          </p:cNvPr>
          <p:cNvSpPr/>
          <p:nvPr/>
        </p:nvSpPr>
        <p:spPr>
          <a:xfrm>
            <a:off x="6023113" y="-1"/>
            <a:ext cx="760343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p>
        </p:txBody>
      </p:sp>
      <p:sp>
        <p:nvSpPr>
          <p:cNvPr id="13" name="Title 4">
            <a:extLst>
              <a:ext uri="{FF2B5EF4-FFF2-40B4-BE49-F238E27FC236}">
                <a16:creationId xmlns:a16="http://schemas.microsoft.com/office/drawing/2014/main" id="{8D667E5A-0879-ADAE-13C9-C9FE24E7B0CA}"/>
              </a:ext>
            </a:extLst>
          </p:cNvPr>
          <p:cNvSpPr>
            <a:spLocks noGrp="1"/>
          </p:cNvSpPr>
          <p:nvPr/>
        </p:nvSpPr>
        <p:spPr>
          <a:xfrm>
            <a:off x="746051" y="2006918"/>
            <a:ext cx="5924913" cy="1028391"/>
          </a:xfrm>
          <a:prstGeom prst="rect">
            <a:avLst/>
          </a:prstGeom>
          <a:noFill/>
        </p:spPr>
        <p:txBody>
          <a:bodyPr vert="horz" wrap="square" lIns="0" tIns="0" rIns="0" bIns="0" rtlCol="0" anchor="t" anchorCtr="0">
            <a:noAutofit/>
          </a:bodyPr>
          <a:lstStyle>
            <a:lvl1pPr algn="l" defTabSz="801899" rtl="0" eaLnBrk="1" latinLnBrk="0" hangingPunct="1">
              <a:lnSpc>
                <a:spcPct val="100000"/>
              </a:lnSpc>
              <a:spcBef>
                <a:spcPct val="0"/>
              </a:spcBef>
              <a:buNone/>
              <a:defRPr sz="2400" b="0" kern="1200" cap="none" baseline="0">
                <a:gradFill flip="none" rotWithShape="1">
                  <a:gsLst>
                    <a:gs pos="0">
                      <a:schemeClr val="accent4"/>
                    </a:gs>
                    <a:gs pos="100000">
                      <a:srgbClr val="FFA400"/>
                    </a:gs>
                  </a:gsLst>
                  <a:lin ang="0" scaled="1"/>
                </a:gradFill>
                <a:latin typeface="+mj-lt"/>
                <a:ea typeface="+mj-ea"/>
                <a:cs typeface="+mj-cs"/>
              </a:defRPr>
            </a:lvl1pPr>
          </a:lstStyle>
          <a:p>
            <a:r>
              <a:rPr lang="en-US" sz="3600"/>
              <a:t>Navigating Q4 2025 </a:t>
            </a:r>
            <a:r>
              <a:rPr lang="en-US" sz="3600" dirty="0"/>
              <a:t>and beyond:</a:t>
            </a:r>
          </a:p>
          <a:p>
            <a:r>
              <a:rPr lang="en-US" sz="3600" dirty="0"/>
              <a:t>Aiming to answer 5 FAQs</a:t>
            </a:r>
          </a:p>
        </p:txBody>
      </p:sp>
      <p:sp>
        <p:nvSpPr>
          <p:cNvPr id="14" name="Text Placeholder 5">
            <a:extLst>
              <a:ext uri="{FF2B5EF4-FFF2-40B4-BE49-F238E27FC236}">
                <a16:creationId xmlns:a16="http://schemas.microsoft.com/office/drawing/2014/main" id="{B7AE4F16-F6E3-74D3-779C-ACFE014833A2}"/>
              </a:ext>
            </a:extLst>
          </p:cNvPr>
          <p:cNvSpPr>
            <a:spLocks noGrp="1"/>
          </p:cNvSpPr>
          <p:nvPr/>
        </p:nvSpPr>
        <p:spPr>
          <a:xfrm>
            <a:off x="880160" y="4715417"/>
            <a:ext cx="3023135" cy="379589"/>
          </a:xfrm>
          <a:prstGeom prst="rect">
            <a:avLst/>
          </a:prstGeom>
          <a:noFill/>
        </p:spPr>
        <p:txBody>
          <a:bodyPr vert="horz" lIns="0" tIns="0" rIns="0" bIns="0" rtlCol="0" anchor="t">
            <a:noAutofit/>
          </a:bodyPr>
          <a:lstStyle>
            <a:lvl1pPr marL="0" indent="0" algn="l" defTabSz="801899" rtl="0" eaLnBrk="1" latinLnBrk="0" hangingPunct="1">
              <a:lnSpc>
                <a:spcPct val="100000"/>
              </a:lnSpc>
              <a:spcBef>
                <a:spcPct val="0"/>
              </a:spcBef>
              <a:spcAft>
                <a:spcPct val="0"/>
              </a:spcAft>
              <a:buClr>
                <a:srgbClr val="FFA400"/>
              </a:buClr>
              <a:buSzPct val="90000"/>
              <a:buFont typeface="Wingdings 3" panose="05040102010807070707" pitchFamily="18" charset="2"/>
              <a:buNone/>
              <a:defRPr sz="954" b="0" kern="1200" cap="none" baseline="0">
                <a:solidFill>
                  <a:srgbClr val="4B5F80"/>
                </a:solidFill>
                <a:latin typeface="+mn-lt"/>
                <a:ea typeface="+mn-ea"/>
                <a:cs typeface="+mn-cs"/>
              </a:defRPr>
            </a:lvl1pPr>
            <a:lvl2pPr marL="392381" indent="-174710" algn="l" defTabSz="801899" rtl="0" eaLnBrk="1" latinLnBrk="0" hangingPunct="1">
              <a:lnSpc>
                <a:spcPct val="100000"/>
              </a:lnSpc>
              <a:spcBef>
                <a:spcPts val="477"/>
              </a:spcBef>
              <a:spcAft>
                <a:spcPct val="0"/>
              </a:spcAft>
              <a:buClr>
                <a:srgbClr val="4B5F80"/>
              </a:buClr>
              <a:buSzTx/>
              <a:buFont typeface="Arial" panose="020B0604020202020204" pitchFamily="34" charset="0"/>
              <a:buChar char="•"/>
              <a:defRPr sz="1114" b="0" kern="1200">
                <a:solidFill>
                  <a:schemeClr val="tx1"/>
                </a:solidFill>
                <a:latin typeface="+mn-lt"/>
                <a:ea typeface="+mn-ea"/>
                <a:cs typeface="+mn-cs"/>
              </a:defRPr>
            </a:lvl2pPr>
            <a:lvl3pPr marL="601459" indent="-174710" algn="l" defTabSz="801899" rtl="0" eaLnBrk="1" latinLnBrk="0" hangingPunct="1">
              <a:lnSpc>
                <a:spcPct val="100000"/>
              </a:lnSpc>
              <a:spcBef>
                <a:spcPts val="477"/>
              </a:spcBef>
              <a:spcAft>
                <a:spcPct val="0"/>
              </a:spcAft>
              <a:buClr>
                <a:srgbClr val="4B5F80"/>
              </a:buClr>
              <a:buFont typeface="Cambria" panose="02040503050406030204" pitchFamily="18" charset="0"/>
              <a:buChar char="⎼"/>
              <a:defRPr sz="1035" kern="1200">
                <a:solidFill>
                  <a:schemeClr val="tx1"/>
                </a:solidFill>
                <a:latin typeface="+mn-lt"/>
                <a:ea typeface="+mn-ea"/>
                <a:cs typeface="+mn-cs"/>
              </a:defRPr>
            </a:lvl3pPr>
            <a:lvl4pPr marL="847769" indent="-183302" algn="l" defTabSz="801899" rtl="0" eaLnBrk="1" latinLnBrk="0" hangingPunct="1">
              <a:lnSpc>
                <a:spcPct val="100000"/>
              </a:lnSpc>
              <a:spcBef>
                <a:spcPts val="477"/>
              </a:spcBef>
              <a:spcAft>
                <a:spcPct val="0"/>
              </a:spcAft>
              <a:buClr>
                <a:srgbClr val="4B5F80"/>
              </a:buClr>
              <a:buFont typeface="Wingdings 3" panose="05040102010807070707" pitchFamily="18" charset="2"/>
              <a:buChar char="Ò"/>
              <a:defRPr sz="954" kern="1200">
                <a:solidFill>
                  <a:schemeClr val="tx1"/>
                </a:solidFill>
                <a:latin typeface="+mn-lt"/>
                <a:ea typeface="+mn-ea"/>
                <a:cs typeface="+mn-cs"/>
              </a:defRPr>
            </a:lvl4pPr>
            <a:lvl5pPr marL="847769" indent="-183302" algn="l" defTabSz="801899" rtl="0" eaLnBrk="1" latinLnBrk="0" hangingPunct="1">
              <a:lnSpc>
                <a:spcPct val="100000"/>
              </a:lnSpc>
              <a:spcBef>
                <a:spcPts val="477"/>
              </a:spcBef>
              <a:spcAft>
                <a:spcPct val="0"/>
              </a:spcAft>
              <a:buClr>
                <a:srgbClr val="4B5F80"/>
              </a:buClr>
              <a:buFont typeface="Wingdings 3" panose="05040102010807070707" pitchFamily="18" charset="2"/>
              <a:buChar char="Ò"/>
              <a:defRPr sz="954" kern="1200">
                <a:solidFill>
                  <a:schemeClr val="tx1"/>
                </a:solidFill>
                <a:latin typeface="+mn-lt"/>
                <a:ea typeface="+mn-ea"/>
                <a:cs typeface="+mn-cs"/>
              </a:defRPr>
            </a:lvl5pPr>
            <a:lvl6pPr marL="847769" indent="-183302" algn="l" defTabSz="801899" rtl="0" eaLnBrk="1" latinLnBrk="0" hangingPunct="1">
              <a:lnSpc>
                <a:spcPct val="100000"/>
              </a:lnSpc>
              <a:spcBef>
                <a:spcPts val="477"/>
              </a:spcBef>
              <a:spcAft>
                <a:spcPct val="0"/>
              </a:spcAft>
              <a:buClr>
                <a:srgbClr val="4B5F80"/>
              </a:buClr>
              <a:buFont typeface="Wingdings 3" panose="05040102010807070707" pitchFamily="18" charset="2"/>
              <a:buChar char="Ò"/>
              <a:defRPr sz="954" kern="1200">
                <a:solidFill>
                  <a:schemeClr val="tx1"/>
                </a:solidFill>
                <a:latin typeface="+mn-lt"/>
                <a:ea typeface="+mn-ea"/>
                <a:cs typeface="+mn-cs"/>
              </a:defRPr>
            </a:lvl6pPr>
            <a:lvl7pPr marL="847769" indent="-183302" algn="l" defTabSz="801899" rtl="0" eaLnBrk="1" latinLnBrk="0" hangingPunct="1">
              <a:lnSpc>
                <a:spcPct val="100000"/>
              </a:lnSpc>
              <a:spcBef>
                <a:spcPts val="477"/>
              </a:spcBef>
              <a:spcAft>
                <a:spcPct val="0"/>
              </a:spcAft>
              <a:buClr>
                <a:srgbClr val="4B5F80"/>
              </a:buClr>
              <a:buFont typeface="Wingdings 3" panose="05040102010807070707" pitchFamily="18" charset="2"/>
              <a:buChar char="Ò"/>
              <a:defRPr sz="954" kern="1200">
                <a:solidFill>
                  <a:schemeClr val="tx1"/>
                </a:solidFill>
                <a:latin typeface="+mn-lt"/>
                <a:ea typeface="+mn-ea"/>
                <a:cs typeface="+mn-cs"/>
              </a:defRPr>
            </a:lvl7pPr>
            <a:lvl8pPr marL="847769" indent="-183302" algn="l" defTabSz="801899" rtl="0" eaLnBrk="1" latinLnBrk="0" hangingPunct="1">
              <a:lnSpc>
                <a:spcPct val="100000"/>
              </a:lnSpc>
              <a:spcBef>
                <a:spcPts val="477"/>
              </a:spcBef>
              <a:spcAft>
                <a:spcPct val="0"/>
              </a:spcAft>
              <a:buClr>
                <a:srgbClr val="4B5F80"/>
              </a:buClr>
              <a:buFont typeface="Wingdings 3" panose="05040102010807070707" pitchFamily="18" charset="2"/>
              <a:buChar char="Ò"/>
              <a:defRPr sz="954" kern="1200">
                <a:solidFill>
                  <a:schemeClr val="tx1"/>
                </a:solidFill>
                <a:latin typeface="+mn-lt"/>
                <a:ea typeface="+mn-ea"/>
                <a:cs typeface="+mn-cs"/>
              </a:defRPr>
            </a:lvl8pPr>
            <a:lvl9pPr marL="847769" indent="-183302" algn="l" defTabSz="801899" rtl="0" eaLnBrk="1" latinLnBrk="0" hangingPunct="1">
              <a:lnSpc>
                <a:spcPct val="100000"/>
              </a:lnSpc>
              <a:spcBef>
                <a:spcPts val="477"/>
              </a:spcBef>
              <a:spcAft>
                <a:spcPct val="0"/>
              </a:spcAft>
              <a:buClr>
                <a:srgbClr val="4B5F80"/>
              </a:buClr>
              <a:buFont typeface="Wingdings 3" panose="05040102010807070707" pitchFamily="18" charset="2"/>
              <a:buChar char="Ò"/>
              <a:defRPr sz="954" kern="1200">
                <a:solidFill>
                  <a:schemeClr val="tx1"/>
                </a:solidFill>
                <a:latin typeface="+mn-lt"/>
                <a:ea typeface="+mn-ea"/>
                <a:cs typeface="+mn-cs"/>
              </a:defRPr>
            </a:lvl9pPr>
          </a:lstStyle>
          <a:p>
            <a:r>
              <a:rPr lang="en-GB" sz="1200" dirty="0"/>
              <a:t>September 2025</a:t>
            </a:r>
          </a:p>
        </p:txBody>
      </p:sp>
      <p:pic>
        <p:nvPicPr>
          <p:cNvPr id="2" name="Picture 1">
            <a:extLst>
              <a:ext uri="{FF2B5EF4-FFF2-40B4-BE49-F238E27FC236}">
                <a16:creationId xmlns:a16="http://schemas.microsoft.com/office/drawing/2014/main" id="{8797E994-89B6-80B5-6271-65D7D196BE2C}"/>
              </a:ext>
            </a:extLst>
          </p:cNvPr>
          <p:cNvPicPr>
            <a:picLocks noChangeAspect="1"/>
          </p:cNvPicPr>
          <p:nvPr/>
        </p:nvPicPr>
        <p:blipFill>
          <a:blip r:embed="rId3"/>
          <a:stretch>
            <a:fillRect/>
          </a:stretch>
        </p:blipFill>
        <p:spPr>
          <a:xfrm>
            <a:off x="6857117" y="-2"/>
            <a:ext cx="6769431" cy="7559675"/>
          </a:xfrm>
          <a:prstGeom prst="rect">
            <a:avLst/>
          </a:prstGeom>
        </p:spPr>
      </p:pic>
    </p:spTree>
    <p:extLst>
      <p:ext uri="{BB962C8B-B14F-4D97-AF65-F5344CB8AC3E}">
        <p14:creationId xmlns:p14="http://schemas.microsoft.com/office/powerpoint/2010/main" val="432634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50083-7950-A481-1286-E4F1796BF35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D0F4C51-6BCD-0588-334F-3C09350C336A}"/>
              </a:ext>
            </a:extLst>
          </p:cNvPr>
          <p:cNvSpPr/>
          <p:nvPr/>
        </p:nvSpPr>
        <p:spPr>
          <a:xfrm>
            <a:off x="6023113" y="-1"/>
            <a:ext cx="760343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p>
        </p:txBody>
      </p:sp>
      <p:sp>
        <p:nvSpPr>
          <p:cNvPr id="3" name="Titre 7">
            <a:extLst>
              <a:ext uri="{FF2B5EF4-FFF2-40B4-BE49-F238E27FC236}">
                <a16:creationId xmlns:a16="http://schemas.microsoft.com/office/drawing/2014/main" id="{46687CDA-6604-62AD-D7F5-4F2F6DFB2F8F}"/>
              </a:ext>
            </a:extLst>
          </p:cNvPr>
          <p:cNvSpPr txBox="1">
            <a:spLocks/>
          </p:cNvSpPr>
          <p:nvPr/>
        </p:nvSpPr>
        <p:spPr>
          <a:xfrm>
            <a:off x="812660" y="2071098"/>
            <a:ext cx="6739414" cy="765209"/>
          </a:xfrm>
          <a:prstGeom prst="rect">
            <a:avLst/>
          </a:prstGeom>
          <a:noFill/>
        </p:spPr>
        <p:txBody>
          <a:bodyPr vert="horz" wrap="square" lIns="0" tIns="0" rIns="0" bIns="0" rtlCol="0" anchor="t" anchorCtr="0">
            <a:noAutofit/>
          </a:bodyPr>
          <a:lstStyle>
            <a:lvl1pPr algn="l" defTabSz="1007943" rtl="0" eaLnBrk="1" latinLnBrk="0" hangingPunct="1">
              <a:lnSpc>
                <a:spcPct val="100000"/>
              </a:lnSpc>
              <a:spcBef>
                <a:spcPct val="0"/>
              </a:spcBef>
              <a:buNone/>
              <a:defRPr sz="2600" b="0" kern="1200" cap="none" baseline="0">
                <a:gradFill flip="none" rotWithShape="1">
                  <a:gsLst>
                    <a:gs pos="0">
                      <a:schemeClr val="accent4"/>
                    </a:gs>
                    <a:gs pos="100000">
                      <a:srgbClr val="FFA400"/>
                    </a:gs>
                  </a:gsLst>
                  <a:lin ang="0" scaled="1"/>
                  <a:tileRect/>
                </a:gradFill>
                <a:latin typeface="+mj-lt"/>
                <a:ea typeface="+mj-ea"/>
                <a:cs typeface="+mj-cs"/>
              </a:defRPr>
            </a:lvl1pPr>
          </a:lstStyle>
          <a:p>
            <a:r>
              <a:rPr lang="en-US" sz="3600" dirty="0"/>
              <a:t>FAQ #</a:t>
            </a:r>
            <a:r>
              <a:rPr lang="en-CH" sz="3600" dirty="0"/>
              <a:t>1</a:t>
            </a:r>
            <a:endParaRPr lang="en-US" sz="3600" dirty="0"/>
          </a:p>
        </p:txBody>
      </p:sp>
      <p:sp>
        <p:nvSpPr>
          <p:cNvPr id="2" name="Espace réservé du texte 9">
            <a:extLst>
              <a:ext uri="{FF2B5EF4-FFF2-40B4-BE49-F238E27FC236}">
                <a16:creationId xmlns:a16="http://schemas.microsoft.com/office/drawing/2014/main" id="{01672B4B-19F4-92B0-B2D8-5FC7F9693F1E}"/>
              </a:ext>
            </a:extLst>
          </p:cNvPr>
          <p:cNvSpPr txBox="1">
            <a:spLocks/>
          </p:cNvSpPr>
          <p:nvPr/>
        </p:nvSpPr>
        <p:spPr>
          <a:xfrm>
            <a:off x="812660" y="3058569"/>
            <a:ext cx="5401104" cy="598410"/>
          </a:xfrm>
          <a:prstGeom prst="rect">
            <a:avLst/>
          </a:prstGeom>
          <a:noFill/>
        </p:spPr>
        <p:txBody>
          <a:bodyPr vert="horz" lIns="0" tIns="0" rIns="0" bIns="0" rtlCol="0" anchor="t">
            <a:noAutofit/>
          </a:bodyPr>
          <a:lstStyle>
            <a:lvl1pPr marL="0" indent="0" algn="l" defTabSz="1007943" rtl="0" eaLnBrk="1" latinLnBrk="0" hangingPunct="1">
              <a:lnSpc>
                <a:spcPct val="100000"/>
              </a:lnSpc>
              <a:spcBef>
                <a:spcPts val="0"/>
              </a:spcBef>
              <a:spcAft>
                <a:spcPts val="0"/>
              </a:spcAft>
              <a:buClr>
                <a:srgbClr val="FFA400"/>
              </a:buClr>
              <a:buSzPct val="90000"/>
              <a:buFont typeface="Wingdings 3" panose="05040102010807070707" pitchFamily="18" charset="2"/>
              <a:buNone/>
              <a:defRPr sz="1200" b="1"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r>
              <a:rPr lang="en-US" sz="3600" dirty="0"/>
              <a:t>What are the key takeaways from this year? </a:t>
            </a:r>
            <a:endParaRPr lang="en-GB" sz="3600" dirty="0"/>
          </a:p>
        </p:txBody>
      </p:sp>
      <p:pic>
        <p:nvPicPr>
          <p:cNvPr id="6" name="Picture 5">
            <a:extLst>
              <a:ext uri="{FF2B5EF4-FFF2-40B4-BE49-F238E27FC236}">
                <a16:creationId xmlns:a16="http://schemas.microsoft.com/office/drawing/2014/main" id="{84603474-00AF-6F3E-F78C-6E051AD9C8D8}"/>
              </a:ext>
            </a:extLst>
          </p:cNvPr>
          <p:cNvPicPr>
            <a:picLocks noChangeAspect="1"/>
          </p:cNvPicPr>
          <p:nvPr/>
        </p:nvPicPr>
        <p:blipFill>
          <a:blip r:embed="rId3"/>
          <a:stretch>
            <a:fillRect/>
          </a:stretch>
        </p:blipFill>
        <p:spPr>
          <a:xfrm>
            <a:off x="8589819" y="-20781"/>
            <a:ext cx="5036730" cy="7582846"/>
          </a:xfrm>
          <a:prstGeom prst="rect">
            <a:avLst/>
          </a:prstGeom>
        </p:spPr>
      </p:pic>
    </p:spTree>
    <p:extLst>
      <p:ext uri="{BB962C8B-B14F-4D97-AF65-F5344CB8AC3E}">
        <p14:creationId xmlns:p14="http://schemas.microsoft.com/office/powerpoint/2010/main" val="2116588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1005-BEBD-B57D-8436-A5BA582046E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165E5BD-F0DB-FA15-7A54-CDC151A3160F}"/>
              </a:ext>
            </a:extLst>
          </p:cNvPr>
          <p:cNvSpPr>
            <a:spLocks noGrp="1"/>
          </p:cNvSpPr>
          <p:nvPr>
            <p:ph type="title"/>
          </p:nvPr>
        </p:nvSpPr>
        <p:spPr>
          <a:xfrm>
            <a:off x="868323" y="1039872"/>
            <a:ext cx="12210863" cy="509342"/>
          </a:xfrm>
        </p:spPr>
        <p:txBody>
          <a:bodyPr/>
          <a:lstStyle/>
          <a:p>
            <a:r>
              <a:rPr lang="en-GB" dirty="0"/>
              <a:t>From US exceptionalism to US bashing..</a:t>
            </a:r>
            <a:r>
              <a:rPr lang="en-CH" dirty="0"/>
              <a:t>.</a:t>
            </a:r>
            <a:r>
              <a:rPr lang="en-US" dirty="0"/>
              <a:t>to US exceptionalism again</a:t>
            </a:r>
            <a:endParaRPr lang="en-GB" dirty="0"/>
          </a:p>
        </p:txBody>
      </p:sp>
      <p:pic>
        <p:nvPicPr>
          <p:cNvPr id="3" name="Picture 14" descr="No alternative text description for this image">
            <a:extLst>
              <a:ext uri="{FF2B5EF4-FFF2-40B4-BE49-F238E27FC236}">
                <a16:creationId xmlns:a16="http://schemas.microsoft.com/office/drawing/2014/main" id="{E7B6CA01-D620-0CFD-C808-80D8F61B5F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000"/>
          <a:stretch>
            <a:fillRect/>
          </a:stretch>
        </p:blipFill>
        <p:spPr bwMode="auto">
          <a:xfrm>
            <a:off x="1028981" y="2024743"/>
            <a:ext cx="7767754" cy="465364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4D00804-6248-6CC9-9A79-FAE61DC280CD}"/>
              </a:ext>
            </a:extLst>
          </p:cNvPr>
          <p:cNvPicPr>
            <a:picLocks noChangeAspect="1"/>
          </p:cNvPicPr>
          <p:nvPr/>
        </p:nvPicPr>
        <p:blipFill>
          <a:blip r:embed="rId4"/>
          <a:stretch>
            <a:fillRect/>
          </a:stretch>
        </p:blipFill>
        <p:spPr>
          <a:xfrm>
            <a:off x="8899320" y="2106385"/>
            <a:ext cx="3396093" cy="4439843"/>
          </a:xfrm>
          <a:prstGeom prst="rect">
            <a:avLst/>
          </a:prstGeom>
        </p:spPr>
      </p:pic>
      <p:sp>
        <p:nvSpPr>
          <p:cNvPr id="4" name="TextBox 3">
            <a:extLst>
              <a:ext uri="{FF2B5EF4-FFF2-40B4-BE49-F238E27FC236}">
                <a16:creationId xmlns:a16="http://schemas.microsoft.com/office/drawing/2014/main" id="{5C06DA5D-CE72-F828-1B65-60FE9018351B}"/>
              </a:ext>
            </a:extLst>
          </p:cNvPr>
          <p:cNvSpPr txBox="1"/>
          <p:nvPr/>
        </p:nvSpPr>
        <p:spPr>
          <a:xfrm>
            <a:off x="9922329" y="1741714"/>
            <a:ext cx="2035629" cy="446315"/>
          </a:xfrm>
          <a:prstGeom prst="rect">
            <a:avLst/>
          </a:prstGeom>
          <a:noFill/>
        </p:spPr>
        <p:txBody>
          <a:bodyPr vert="horz" wrap="square" lIns="0" tIns="0" rIns="0" bIns="0" rtlCol="0">
            <a:noAutofit/>
          </a:bodyPr>
          <a:lstStyle/>
          <a:p>
            <a:pPr algn="l"/>
            <a:r>
              <a:rPr lang="en-US" b="1" dirty="0">
                <a:latin typeface="+mj-lt"/>
              </a:rPr>
              <a:t>August 2025</a:t>
            </a:r>
            <a:endParaRPr lang="en-CH" b="1" dirty="0" err="1">
              <a:latin typeface="+mj-lt"/>
            </a:endParaRPr>
          </a:p>
        </p:txBody>
      </p:sp>
      <p:sp>
        <p:nvSpPr>
          <p:cNvPr id="7" name="TextBox 6">
            <a:extLst>
              <a:ext uri="{FF2B5EF4-FFF2-40B4-BE49-F238E27FC236}">
                <a16:creationId xmlns:a16="http://schemas.microsoft.com/office/drawing/2014/main" id="{43E167B1-DE4B-5C7B-0DA3-9D804B472B31}"/>
              </a:ext>
            </a:extLst>
          </p:cNvPr>
          <p:cNvSpPr txBox="1"/>
          <p:nvPr/>
        </p:nvSpPr>
        <p:spPr>
          <a:xfrm>
            <a:off x="2013855" y="1698171"/>
            <a:ext cx="2035629" cy="446315"/>
          </a:xfrm>
          <a:prstGeom prst="rect">
            <a:avLst/>
          </a:prstGeom>
          <a:noFill/>
        </p:spPr>
        <p:txBody>
          <a:bodyPr vert="horz" wrap="square" lIns="0" tIns="0" rIns="0" bIns="0" rtlCol="0">
            <a:noAutofit/>
          </a:bodyPr>
          <a:lstStyle/>
          <a:p>
            <a:pPr algn="l"/>
            <a:r>
              <a:rPr lang="en-US" b="1" dirty="0">
                <a:latin typeface="+mj-lt"/>
              </a:rPr>
              <a:t>October 2024</a:t>
            </a:r>
            <a:endParaRPr lang="en-CH" b="1" dirty="0" err="1">
              <a:latin typeface="+mj-lt"/>
            </a:endParaRPr>
          </a:p>
        </p:txBody>
      </p:sp>
      <p:sp>
        <p:nvSpPr>
          <p:cNvPr id="8" name="TextBox 7">
            <a:extLst>
              <a:ext uri="{FF2B5EF4-FFF2-40B4-BE49-F238E27FC236}">
                <a16:creationId xmlns:a16="http://schemas.microsoft.com/office/drawing/2014/main" id="{2E560E42-D345-D421-E913-5EECE7040A76}"/>
              </a:ext>
            </a:extLst>
          </p:cNvPr>
          <p:cNvSpPr txBox="1"/>
          <p:nvPr/>
        </p:nvSpPr>
        <p:spPr>
          <a:xfrm>
            <a:off x="6300894" y="1703613"/>
            <a:ext cx="2035629" cy="446315"/>
          </a:xfrm>
          <a:prstGeom prst="rect">
            <a:avLst/>
          </a:prstGeom>
          <a:noFill/>
        </p:spPr>
        <p:txBody>
          <a:bodyPr vert="horz" wrap="square" lIns="0" tIns="0" rIns="0" bIns="0" rtlCol="0">
            <a:noAutofit/>
          </a:bodyPr>
          <a:lstStyle/>
          <a:p>
            <a:pPr algn="l"/>
            <a:r>
              <a:rPr lang="en-US" b="1" dirty="0">
                <a:latin typeface="+mj-lt"/>
              </a:rPr>
              <a:t>April 2025</a:t>
            </a:r>
            <a:endParaRPr lang="en-CH" b="1" dirty="0" err="1">
              <a:latin typeface="+mj-lt"/>
            </a:endParaRPr>
          </a:p>
        </p:txBody>
      </p:sp>
    </p:spTree>
    <p:extLst>
      <p:ext uri="{BB962C8B-B14F-4D97-AF65-F5344CB8AC3E}">
        <p14:creationId xmlns:p14="http://schemas.microsoft.com/office/powerpoint/2010/main" val="82717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1A275-F137-6127-F20C-0A46F8D7738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C1544DB-625C-4300-00A8-0B1A6D32C288}"/>
              </a:ext>
            </a:extLst>
          </p:cNvPr>
          <p:cNvSpPr>
            <a:spLocks noGrp="1"/>
          </p:cNvSpPr>
          <p:nvPr>
            <p:ph type="title"/>
          </p:nvPr>
        </p:nvSpPr>
        <p:spPr>
          <a:xfrm>
            <a:off x="858379" y="1039872"/>
            <a:ext cx="12259479" cy="509342"/>
          </a:xfrm>
        </p:spPr>
        <p:txBody>
          <a:bodyPr/>
          <a:lstStyle/>
          <a:p>
            <a:r>
              <a:rPr lang="en-US" dirty="0"/>
              <a:t>2025 events have shaken faith in American exceptionalism</a:t>
            </a:r>
            <a:endParaRPr lang="en-GB" dirty="0"/>
          </a:p>
        </p:txBody>
      </p:sp>
      <p:pic>
        <p:nvPicPr>
          <p:cNvPr id="3" name="Picture 2">
            <a:extLst>
              <a:ext uri="{FF2B5EF4-FFF2-40B4-BE49-F238E27FC236}">
                <a16:creationId xmlns:a16="http://schemas.microsoft.com/office/drawing/2014/main" id="{534981C4-54BC-5E27-078C-6B824B29132C}"/>
              </a:ext>
            </a:extLst>
          </p:cNvPr>
          <p:cNvPicPr>
            <a:picLocks noChangeAspect="1"/>
          </p:cNvPicPr>
          <p:nvPr/>
        </p:nvPicPr>
        <p:blipFill>
          <a:blip r:embed="rId3"/>
          <a:stretch>
            <a:fillRect/>
          </a:stretch>
        </p:blipFill>
        <p:spPr>
          <a:xfrm>
            <a:off x="858379" y="1905092"/>
            <a:ext cx="11933333" cy="4504762"/>
          </a:xfrm>
          <a:prstGeom prst="rect">
            <a:avLst/>
          </a:prstGeom>
        </p:spPr>
      </p:pic>
    </p:spTree>
    <p:extLst>
      <p:ext uri="{BB962C8B-B14F-4D97-AF65-F5344CB8AC3E}">
        <p14:creationId xmlns:p14="http://schemas.microsoft.com/office/powerpoint/2010/main" val="417843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CF797-2487-4232-2DED-5D7D233F746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86914212-8B4A-EFC1-2B24-AA06CA15A4BA}"/>
              </a:ext>
            </a:extLst>
          </p:cNvPr>
          <p:cNvSpPr>
            <a:spLocks noGrp="1"/>
          </p:cNvSpPr>
          <p:nvPr>
            <p:ph type="title"/>
          </p:nvPr>
        </p:nvSpPr>
        <p:spPr>
          <a:xfrm>
            <a:off x="858379" y="1039872"/>
            <a:ext cx="12259479" cy="509342"/>
          </a:xfrm>
        </p:spPr>
        <p:txBody>
          <a:bodyPr/>
          <a:lstStyle/>
          <a:p>
            <a:r>
              <a:rPr lang="en-US" dirty="0"/>
              <a:t>Geopolitical power dwarf economic power</a:t>
            </a:r>
            <a:endParaRPr lang="en-GB" dirty="0"/>
          </a:p>
        </p:txBody>
      </p:sp>
      <p:sp>
        <p:nvSpPr>
          <p:cNvPr id="4" name="TextBox 3">
            <a:extLst>
              <a:ext uri="{FF2B5EF4-FFF2-40B4-BE49-F238E27FC236}">
                <a16:creationId xmlns:a16="http://schemas.microsoft.com/office/drawing/2014/main" id="{E771BF0D-86C1-2480-7FD5-6B1A65785F2F}"/>
              </a:ext>
            </a:extLst>
          </p:cNvPr>
          <p:cNvSpPr txBox="1"/>
          <p:nvPr/>
        </p:nvSpPr>
        <p:spPr>
          <a:xfrm>
            <a:off x="801460" y="1506362"/>
            <a:ext cx="12136211" cy="646331"/>
          </a:xfrm>
          <a:prstGeom prst="rect">
            <a:avLst/>
          </a:prstGeom>
          <a:noFill/>
        </p:spPr>
        <p:txBody>
          <a:bodyPr wrap="square">
            <a:spAutoFit/>
          </a:bodyPr>
          <a:lstStyle/>
          <a:p>
            <a:r>
              <a:rPr lang="en-US" dirty="0"/>
              <a:t>Mario Draghi: “2025 </a:t>
            </a:r>
            <a:r>
              <a:rPr lang="en-CH" dirty="0"/>
              <a:t>events quashed any illusion that economic power alone would be able to guarantee any form of geopolitical power</a:t>
            </a:r>
            <a:r>
              <a:rPr lang="en-US" dirty="0"/>
              <a:t>”</a:t>
            </a:r>
            <a:endParaRPr lang="en-CH" dirty="0"/>
          </a:p>
        </p:txBody>
      </p:sp>
      <p:pic>
        <p:nvPicPr>
          <p:cNvPr id="6" name="Picture 5">
            <a:extLst>
              <a:ext uri="{FF2B5EF4-FFF2-40B4-BE49-F238E27FC236}">
                <a16:creationId xmlns:a16="http://schemas.microsoft.com/office/drawing/2014/main" id="{D3DC887C-06B9-B8B6-B555-E946094AB594}"/>
              </a:ext>
            </a:extLst>
          </p:cNvPr>
          <p:cNvPicPr>
            <a:picLocks noChangeAspect="1"/>
          </p:cNvPicPr>
          <p:nvPr/>
        </p:nvPicPr>
        <p:blipFill>
          <a:blip r:embed="rId3"/>
          <a:stretch>
            <a:fillRect/>
          </a:stretch>
        </p:blipFill>
        <p:spPr>
          <a:xfrm>
            <a:off x="2291499" y="2247902"/>
            <a:ext cx="4136483" cy="806964"/>
          </a:xfrm>
          <a:prstGeom prst="rect">
            <a:avLst/>
          </a:prstGeom>
        </p:spPr>
      </p:pic>
      <p:pic>
        <p:nvPicPr>
          <p:cNvPr id="2050" name="Picture 2" descr="US President Donald Trump plays golf at his Trump Turnberry golf course in South Ayrshire, during his five-day private trip to the country. Picture date: Sunday July 27, 2025. PA Photo:Jane Barlow/PA Wire">
            <a:extLst>
              <a:ext uri="{FF2B5EF4-FFF2-40B4-BE49-F238E27FC236}">
                <a16:creationId xmlns:a16="http://schemas.microsoft.com/office/drawing/2014/main" id="{ABE5BDAB-516E-EDE6-513B-6AB20C864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7141" y="3147522"/>
            <a:ext cx="4136483" cy="27576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C3DBAD4-2223-64FF-FFB4-D343D04C3112}"/>
              </a:ext>
            </a:extLst>
          </p:cNvPr>
          <p:cNvPicPr>
            <a:picLocks noChangeAspect="1"/>
          </p:cNvPicPr>
          <p:nvPr/>
        </p:nvPicPr>
        <p:blipFill>
          <a:blip r:embed="rId5"/>
          <a:stretch>
            <a:fillRect/>
          </a:stretch>
        </p:blipFill>
        <p:spPr>
          <a:xfrm>
            <a:off x="7157660" y="3147522"/>
            <a:ext cx="4136483" cy="2752641"/>
          </a:xfrm>
          <a:prstGeom prst="rect">
            <a:avLst/>
          </a:prstGeom>
        </p:spPr>
      </p:pic>
      <p:pic>
        <p:nvPicPr>
          <p:cNvPr id="9" name="Picture 8">
            <a:extLst>
              <a:ext uri="{FF2B5EF4-FFF2-40B4-BE49-F238E27FC236}">
                <a16:creationId xmlns:a16="http://schemas.microsoft.com/office/drawing/2014/main" id="{0559A60B-68D0-78D4-F546-8C7CC6775A9B}"/>
              </a:ext>
            </a:extLst>
          </p:cNvPr>
          <p:cNvPicPr>
            <a:picLocks noChangeAspect="1"/>
          </p:cNvPicPr>
          <p:nvPr/>
        </p:nvPicPr>
        <p:blipFill>
          <a:blip r:embed="rId6"/>
          <a:stretch>
            <a:fillRect/>
          </a:stretch>
        </p:blipFill>
        <p:spPr>
          <a:xfrm>
            <a:off x="6955970" y="2418104"/>
            <a:ext cx="4407808" cy="372369"/>
          </a:xfrm>
          <a:prstGeom prst="rect">
            <a:avLst/>
          </a:prstGeom>
        </p:spPr>
      </p:pic>
      <p:pic>
        <p:nvPicPr>
          <p:cNvPr id="10" name="Picture 9">
            <a:extLst>
              <a:ext uri="{FF2B5EF4-FFF2-40B4-BE49-F238E27FC236}">
                <a16:creationId xmlns:a16="http://schemas.microsoft.com/office/drawing/2014/main" id="{57C82C7A-5D2E-063A-7141-01FC35C19F2C}"/>
              </a:ext>
            </a:extLst>
          </p:cNvPr>
          <p:cNvPicPr>
            <a:picLocks noChangeAspect="1"/>
          </p:cNvPicPr>
          <p:nvPr/>
        </p:nvPicPr>
        <p:blipFill>
          <a:blip r:embed="rId7"/>
          <a:srcRect t="15340" r="2407" b="15572"/>
          <a:stretch>
            <a:fillRect/>
          </a:stretch>
        </p:blipFill>
        <p:spPr>
          <a:xfrm>
            <a:off x="2337141" y="5997833"/>
            <a:ext cx="1107427" cy="783967"/>
          </a:xfrm>
          <a:prstGeom prst="rect">
            <a:avLst/>
          </a:prstGeom>
        </p:spPr>
      </p:pic>
      <p:pic>
        <p:nvPicPr>
          <p:cNvPr id="11" name="Picture 10">
            <a:extLst>
              <a:ext uri="{FF2B5EF4-FFF2-40B4-BE49-F238E27FC236}">
                <a16:creationId xmlns:a16="http://schemas.microsoft.com/office/drawing/2014/main" id="{B19ED957-67E6-B352-E5D3-97F856667BB0}"/>
              </a:ext>
            </a:extLst>
          </p:cNvPr>
          <p:cNvPicPr>
            <a:picLocks noChangeAspect="1"/>
          </p:cNvPicPr>
          <p:nvPr/>
        </p:nvPicPr>
        <p:blipFill>
          <a:blip r:embed="rId8"/>
          <a:stretch>
            <a:fillRect/>
          </a:stretch>
        </p:blipFill>
        <p:spPr>
          <a:xfrm>
            <a:off x="7157660" y="5997833"/>
            <a:ext cx="1136073" cy="756004"/>
          </a:xfrm>
          <a:prstGeom prst="rect">
            <a:avLst/>
          </a:prstGeom>
          <a:ln>
            <a:solidFill>
              <a:schemeClr val="tx1"/>
            </a:solidFill>
          </a:ln>
        </p:spPr>
      </p:pic>
      <p:sp>
        <p:nvSpPr>
          <p:cNvPr id="13" name="TextBox 12">
            <a:extLst>
              <a:ext uri="{FF2B5EF4-FFF2-40B4-BE49-F238E27FC236}">
                <a16:creationId xmlns:a16="http://schemas.microsoft.com/office/drawing/2014/main" id="{691C881C-BF90-194D-F61E-6CE6A68164E3}"/>
              </a:ext>
            </a:extLst>
          </p:cNvPr>
          <p:cNvSpPr txBox="1"/>
          <p:nvPr/>
        </p:nvSpPr>
        <p:spPr>
          <a:xfrm>
            <a:off x="3570515" y="6242957"/>
            <a:ext cx="2715986" cy="424543"/>
          </a:xfrm>
          <a:prstGeom prst="rect">
            <a:avLst/>
          </a:prstGeom>
          <a:noFill/>
        </p:spPr>
        <p:txBody>
          <a:bodyPr vert="horz" wrap="square" lIns="0" tIns="0" rIns="0" bIns="0" rtlCol="0">
            <a:noAutofit/>
          </a:bodyPr>
          <a:lstStyle/>
          <a:p>
            <a:pPr algn="l"/>
            <a:r>
              <a:rPr lang="en-US" b="1" dirty="0"/>
              <a:t>2024 GDP $19.4 trillion </a:t>
            </a:r>
            <a:endParaRPr lang="en-CH" b="1" dirty="0" err="1"/>
          </a:p>
        </p:txBody>
      </p:sp>
      <p:sp>
        <p:nvSpPr>
          <p:cNvPr id="14" name="TextBox 13">
            <a:extLst>
              <a:ext uri="{FF2B5EF4-FFF2-40B4-BE49-F238E27FC236}">
                <a16:creationId xmlns:a16="http://schemas.microsoft.com/office/drawing/2014/main" id="{52878EE7-BE00-2FDB-E540-E1DFCFB43525}"/>
              </a:ext>
            </a:extLst>
          </p:cNvPr>
          <p:cNvSpPr txBox="1"/>
          <p:nvPr/>
        </p:nvSpPr>
        <p:spPr>
          <a:xfrm>
            <a:off x="8507185" y="6242956"/>
            <a:ext cx="2715986" cy="424543"/>
          </a:xfrm>
          <a:prstGeom prst="rect">
            <a:avLst/>
          </a:prstGeom>
          <a:noFill/>
        </p:spPr>
        <p:txBody>
          <a:bodyPr vert="horz" wrap="square" lIns="0" tIns="0" rIns="0" bIns="0" rtlCol="0">
            <a:noAutofit/>
          </a:bodyPr>
          <a:lstStyle/>
          <a:p>
            <a:pPr algn="l"/>
            <a:r>
              <a:rPr lang="en-US" b="1" dirty="0"/>
              <a:t>2024 GDP $2.4 trillion </a:t>
            </a:r>
            <a:endParaRPr lang="en-CH" b="1" dirty="0" err="1"/>
          </a:p>
        </p:txBody>
      </p:sp>
    </p:spTree>
    <p:extLst>
      <p:ext uri="{BB962C8B-B14F-4D97-AF65-F5344CB8AC3E}">
        <p14:creationId xmlns:p14="http://schemas.microsoft.com/office/powerpoint/2010/main" val="3914368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5FBE3-A131-1958-810F-66A856284A7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83B3C451-7B59-282F-11D9-F1E363116E1F}"/>
              </a:ext>
            </a:extLst>
          </p:cNvPr>
          <p:cNvSpPr>
            <a:spLocks noGrp="1"/>
          </p:cNvSpPr>
          <p:nvPr>
            <p:ph type="title"/>
          </p:nvPr>
        </p:nvSpPr>
        <p:spPr>
          <a:xfrm>
            <a:off x="858379" y="1039872"/>
            <a:ext cx="12259479" cy="509342"/>
          </a:xfrm>
        </p:spPr>
        <p:txBody>
          <a:bodyPr/>
          <a:lstStyle/>
          <a:p>
            <a:r>
              <a:rPr lang="en-CH" dirty="0"/>
              <a:t>Forget about D.O.G.E, fiscal discipline</a:t>
            </a:r>
            <a:r>
              <a:rPr lang="en-US" dirty="0"/>
              <a:t>,</a:t>
            </a:r>
            <a:r>
              <a:rPr lang="en-CH" dirty="0"/>
              <a:t> and debt reduction</a:t>
            </a:r>
            <a:r>
              <a:rPr lang="en-US" dirty="0"/>
              <a:t>…</a:t>
            </a:r>
            <a:r>
              <a:rPr lang="en-CH" dirty="0"/>
              <a:t> </a:t>
            </a:r>
            <a:endParaRPr lang="en-GB" dirty="0"/>
          </a:p>
        </p:txBody>
      </p:sp>
      <p:pic>
        <p:nvPicPr>
          <p:cNvPr id="3" name="Picture 4" descr="No alternative text description for this image">
            <a:extLst>
              <a:ext uri="{FF2B5EF4-FFF2-40B4-BE49-F238E27FC236}">
                <a16:creationId xmlns:a16="http://schemas.microsoft.com/office/drawing/2014/main" id="{33D8CB70-0E55-1A77-421D-328F221DF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896" y="1604214"/>
            <a:ext cx="4133601" cy="51354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 alternative text description for this image">
            <a:extLst>
              <a:ext uri="{FF2B5EF4-FFF2-40B4-BE49-F238E27FC236}">
                <a16:creationId xmlns:a16="http://schemas.microsoft.com/office/drawing/2014/main" id="{B455324D-DA5C-52D5-BA8B-1BAEA8024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4059" y="1938620"/>
            <a:ext cx="7428928" cy="4466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9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DA1F5-99AC-ED9C-71E3-306EC77B5F2C}"/>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C5BB1854-42AA-045A-B6E4-3F2DC033B599}"/>
              </a:ext>
            </a:extLst>
          </p:cNvPr>
          <p:cNvSpPr/>
          <p:nvPr/>
        </p:nvSpPr>
        <p:spPr>
          <a:xfrm>
            <a:off x="835200" y="1033200"/>
            <a:ext cx="11626964" cy="503664"/>
          </a:xfrm>
          <a:prstGeom prst="rect">
            <a:avLst/>
          </a:prstGeom>
        </p:spPr>
        <p:txBody>
          <a:bodyPr wrap="square" lIns="0">
            <a:spAutoFit/>
          </a:bodyPr>
          <a:lstStyle/>
          <a:p>
            <a:pPr defTabSz="685804">
              <a:lnSpc>
                <a:spcPct val="90000"/>
              </a:lnSpc>
              <a:spcBef>
                <a:spcPct val="0"/>
              </a:spcBef>
              <a:defRPr/>
            </a:pPr>
            <a:r>
              <a:rPr lang="en-US" sz="2890" b="1" dirty="0">
                <a:gradFill flip="none" rotWithShape="1">
                  <a:gsLst>
                    <a:gs pos="0">
                      <a:schemeClr val="accent4"/>
                    </a:gs>
                    <a:gs pos="100000">
                      <a:srgbClr val="FFA400"/>
                    </a:gs>
                  </a:gsLst>
                  <a:lin ang="0" scaled="1"/>
                  <a:tileRect/>
                </a:gradFill>
                <a:latin typeface="+mj-lt"/>
                <a:ea typeface="+mj-ea"/>
                <a:cs typeface="+mj-cs"/>
              </a:rPr>
              <a:t>The dollar: “Our currency, your problem” </a:t>
            </a:r>
            <a:endParaRPr lang="en-GB" sz="2890" b="1" dirty="0">
              <a:gradFill flip="none" rotWithShape="1">
                <a:gsLst>
                  <a:gs pos="0">
                    <a:schemeClr val="accent4"/>
                  </a:gs>
                  <a:gs pos="100000">
                    <a:srgbClr val="FFA400"/>
                  </a:gs>
                </a:gsLst>
                <a:lin ang="0" scaled="1"/>
                <a:tileRect/>
              </a:gradFill>
              <a:latin typeface="+mj-lt"/>
              <a:ea typeface="+mj-ea"/>
              <a:cs typeface="+mj-cs"/>
            </a:endParaRPr>
          </a:p>
        </p:txBody>
      </p:sp>
      <p:pic>
        <p:nvPicPr>
          <p:cNvPr id="2050" name="Picture 2" descr="The US dollar is having it's 2nd worst year since 1970 :  r/WallStreetbetsELITE">
            <a:extLst>
              <a:ext uri="{FF2B5EF4-FFF2-40B4-BE49-F238E27FC236}">
                <a16:creationId xmlns:a16="http://schemas.microsoft.com/office/drawing/2014/main" id="{CCE53260-B4AF-94EA-9170-5E521AF780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76" t="13939" r="10129" b="7199"/>
          <a:stretch>
            <a:fillRect/>
          </a:stretch>
        </p:blipFill>
        <p:spPr bwMode="auto">
          <a:xfrm>
            <a:off x="301642" y="2194627"/>
            <a:ext cx="6646178" cy="359266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rump Advisor: ‘Persistent Dollar Overvaluation' Is Root of Economic  Imbalances">
            <a:extLst>
              <a:ext uri="{FF2B5EF4-FFF2-40B4-BE49-F238E27FC236}">
                <a16:creationId xmlns:a16="http://schemas.microsoft.com/office/drawing/2014/main" id="{4A25474D-DBF8-1504-7B6A-5C8C080DBC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3956" y="2255281"/>
            <a:ext cx="5984177" cy="3367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32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85A40-A4E9-33BB-ED5B-12832EAFCB15}"/>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420F51C7-D6D9-5613-FE4D-F871DD4C7B40}"/>
              </a:ext>
            </a:extLst>
          </p:cNvPr>
          <p:cNvSpPr/>
          <p:nvPr/>
        </p:nvSpPr>
        <p:spPr>
          <a:xfrm>
            <a:off x="835200" y="1033200"/>
            <a:ext cx="11626964" cy="503664"/>
          </a:xfrm>
          <a:prstGeom prst="rect">
            <a:avLst/>
          </a:prstGeom>
        </p:spPr>
        <p:txBody>
          <a:bodyPr wrap="square" lIns="0">
            <a:spAutoFit/>
          </a:bodyPr>
          <a:lstStyle/>
          <a:p>
            <a:pPr defTabSz="685804">
              <a:lnSpc>
                <a:spcPct val="90000"/>
              </a:lnSpc>
              <a:spcBef>
                <a:spcPct val="0"/>
              </a:spcBef>
              <a:defRPr/>
            </a:pPr>
            <a:r>
              <a:rPr lang="en-US" sz="2890" b="1" dirty="0">
                <a:gradFill flip="none" rotWithShape="1">
                  <a:gsLst>
                    <a:gs pos="0">
                      <a:schemeClr val="accent4"/>
                    </a:gs>
                    <a:gs pos="100000">
                      <a:srgbClr val="FFA400"/>
                    </a:gs>
                  </a:gsLst>
                  <a:lin ang="0" scaled="1"/>
                  <a:tileRect/>
                </a:gradFill>
                <a:latin typeface="+mj-lt"/>
                <a:ea typeface="+mj-ea"/>
                <a:cs typeface="+mj-cs"/>
              </a:rPr>
              <a:t>US “ultraliberalism”? Not the playbook we were expecting… </a:t>
            </a:r>
            <a:endParaRPr lang="en-GB" sz="2890" b="1" dirty="0">
              <a:gradFill flip="none" rotWithShape="1">
                <a:gsLst>
                  <a:gs pos="0">
                    <a:schemeClr val="accent4"/>
                  </a:gs>
                  <a:gs pos="100000">
                    <a:srgbClr val="FFA400"/>
                  </a:gs>
                </a:gsLst>
                <a:lin ang="0" scaled="1"/>
                <a:tileRect/>
              </a:gradFill>
              <a:latin typeface="+mj-lt"/>
              <a:ea typeface="+mj-ea"/>
              <a:cs typeface="+mj-cs"/>
            </a:endParaRPr>
          </a:p>
        </p:txBody>
      </p:sp>
      <p:pic>
        <p:nvPicPr>
          <p:cNvPr id="2" name="Picture 2" descr="graphical user interface, website">
            <a:extLst>
              <a:ext uri="{FF2B5EF4-FFF2-40B4-BE49-F238E27FC236}">
                <a16:creationId xmlns:a16="http://schemas.microsoft.com/office/drawing/2014/main" id="{D5A50847-C31B-B291-7D24-5618A81C9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24" y="2190976"/>
            <a:ext cx="5870358" cy="41166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9371BC7-EF73-85D3-78A5-22EE3EC10BE2}"/>
              </a:ext>
            </a:extLst>
          </p:cNvPr>
          <p:cNvPicPr>
            <a:picLocks noChangeAspect="1"/>
          </p:cNvPicPr>
          <p:nvPr/>
        </p:nvPicPr>
        <p:blipFill>
          <a:blip r:embed="rId4"/>
          <a:stretch>
            <a:fillRect/>
          </a:stretch>
        </p:blipFill>
        <p:spPr>
          <a:xfrm>
            <a:off x="7199513" y="3121923"/>
            <a:ext cx="6085300" cy="2212077"/>
          </a:xfrm>
          <a:prstGeom prst="rect">
            <a:avLst/>
          </a:prstGeom>
        </p:spPr>
      </p:pic>
    </p:spTree>
    <p:extLst>
      <p:ext uri="{BB962C8B-B14F-4D97-AF65-F5344CB8AC3E}">
        <p14:creationId xmlns:p14="http://schemas.microsoft.com/office/powerpoint/2010/main" val="164883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A74DD-67F6-5E38-F99B-FD63571A698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73332C41-5911-111E-0280-3BF06E4E57A7}"/>
              </a:ext>
            </a:extLst>
          </p:cNvPr>
          <p:cNvSpPr>
            <a:spLocks noGrp="1"/>
          </p:cNvSpPr>
          <p:nvPr>
            <p:ph type="title"/>
          </p:nvPr>
        </p:nvSpPr>
        <p:spPr>
          <a:xfrm>
            <a:off x="858379" y="1039872"/>
            <a:ext cx="12259479" cy="509342"/>
          </a:xfrm>
        </p:spPr>
        <p:txBody>
          <a:bodyPr/>
          <a:lstStyle/>
          <a:p>
            <a:r>
              <a:rPr lang="en-US" dirty="0"/>
              <a:t>Despite all these scary headlines, a sea of green</a:t>
            </a:r>
            <a:endParaRPr lang="en-GB" dirty="0"/>
          </a:p>
        </p:txBody>
      </p:sp>
      <p:pic>
        <p:nvPicPr>
          <p:cNvPr id="10" name="Picture 9">
            <a:extLst>
              <a:ext uri="{FF2B5EF4-FFF2-40B4-BE49-F238E27FC236}">
                <a16:creationId xmlns:a16="http://schemas.microsoft.com/office/drawing/2014/main" id="{748942F9-A503-93A4-4271-16C725656A0D}"/>
              </a:ext>
            </a:extLst>
          </p:cNvPr>
          <p:cNvPicPr>
            <a:picLocks noChangeAspect="1"/>
          </p:cNvPicPr>
          <p:nvPr/>
        </p:nvPicPr>
        <p:blipFill>
          <a:blip r:embed="rId3"/>
          <a:stretch>
            <a:fillRect/>
          </a:stretch>
        </p:blipFill>
        <p:spPr>
          <a:xfrm>
            <a:off x="3766456" y="1703146"/>
            <a:ext cx="9016815" cy="5060762"/>
          </a:xfrm>
          <a:prstGeom prst="rect">
            <a:avLst/>
          </a:prstGeom>
        </p:spPr>
      </p:pic>
      <p:sp>
        <p:nvSpPr>
          <p:cNvPr id="14" name="TextBox 13">
            <a:extLst>
              <a:ext uri="{FF2B5EF4-FFF2-40B4-BE49-F238E27FC236}">
                <a16:creationId xmlns:a16="http://schemas.microsoft.com/office/drawing/2014/main" id="{48AFF9CF-9F42-E911-26B8-BF51A6BFD2D2}"/>
              </a:ext>
            </a:extLst>
          </p:cNvPr>
          <p:cNvSpPr txBox="1"/>
          <p:nvPr/>
        </p:nvSpPr>
        <p:spPr>
          <a:xfrm>
            <a:off x="736147" y="1614117"/>
            <a:ext cx="2937402" cy="5355312"/>
          </a:xfrm>
          <a:prstGeom prst="rect">
            <a:avLst/>
          </a:prstGeom>
          <a:noFill/>
        </p:spPr>
        <p:txBody>
          <a:bodyPr wrap="square">
            <a:spAutoFit/>
          </a:bodyPr>
          <a:lstStyle/>
          <a:p>
            <a:r>
              <a:rPr lang="en-CH" dirty="0"/>
              <a:t>YTD Performance</a:t>
            </a:r>
            <a:r>
              <a:rPr lang="en-US" dirty="0"/>
              <a:t> as of 30.8.2025 (in $)</a:t>
            </a:r>
            <a:r>
              <a:rPr lang="en-CH" dirty="0"/>
              <a:t>:</a:t>
            </a:r>
          </a:p>
          <a:p>
            <a:endParaRPr lang="en-US" dirty="0"/>
          </a:p>
          <a:p>
            <a:r>
              <a:rPr lang="en-CH" dirty="0"/>
              <a:t>📈 </a:t>
            </a:r>
            <a:r>
              <a:rPr lang="en-US" dirty="0"/>
              <a:t>Developed: +22.77%</a:t>
            </a:r>
          </a:p>
          <a:p>
            <a:r>
              <a:rPr lang="en-CH" dirty="0"/>
              <a:t>📈 </a:t>
            </a:r>
            <a:r>
              <a:rPr lang="en-US" dirty="0"/>
              <a:t>EAFE: +20.99%</a:t>
            </a:r>
          </a:p>
          <a:p>
            <a:r>
              <a:rPr lang="en-CH" dirty="0"/>
              <a:t>📈 </a:t>
            </a:r>
            <a:r>
              <a:rPr lang="en-US" dirty="0"/>
              <a:t>Emerging: +19.23%</a:t>
            </a:r>
            <a:endParaRPr lang="en-CH" dirty="0"/>
          </a:p>
          <a:p>
            <a:r>
              <a:rPr lang="en-CH" dirty="0"/>
              <a:t>📈S&amp;P: +</a:t>
            </a:r>
            <a:r>
              <a:rPr lang="en-US" dirty="0"/>
              <a:t>10</a:t>
            </a:r>
            <a:r>
              <a:rPr lang="en-CH" dirty="0"/>
              <a:t>.</a:t>
            </a:r>
            <a:r>
              <a:rPr lang="en-US" dirty="0"/>
              <a:t>06</a:t>
            </a:r>
            <a:r>
              <a:rPr lang="en-CH" dirty="0"/>
              <a:t>%</a:t>
            </a:r>
          </a:p>
          <a:p>
            <a:r>
              <a:rPr lang="en-CH" dirty="0"/>
              <a:t>📈</a:t>
            </a:r>
            <a:r>
              <a:rPr lang="en-US" dirty="0"/>
              <a:t>QQQ</a:t>
            </a:r>
            <a:r>
              <a:rPr lang="en-CH" dirty="0"/>
              <a:t>: +11.</a:t>
            </a:r>
            <a:r>
              <a:rPr lang="en-US" dirty="0"/>
              <a:t>57</a:t>
            </a:r>
            <a:r>
              <a:rPr lang="en-CH" dirty="0"/>
              <a:t>%</a:t>
            </a:r>
          </a:p>
          <a:p>
            <a:r>
              <a:rPr lang="en-CH" dirty="0"/>
              <a:t>📈Dow: +7.</a:t>
            </a:r>
            <a:r>
              <a:rPr lang="en-US" dirty="0"/>
              <a:t>19</a:t>
            </a:r>
            <a:r>
              <a:rPr lang="en-CH" dirty="0"/>
              <a:t>%</a:t>
            </a:r>
          </a:p>
          <a:p>
            <a:r>
              <a:rPr lang="en-CH" dirty="0"/>
              <a:t>📈</a:t>
            </a:r>
            <a:r>
              <a:rPr lang="en-US" dirty="0"/>
              <a:t>Russell</a:t>
            </a:r>
            <a:r>
              <a:rPr lang="en-CH" dirty="0"/>
              <a:t>: +</a:t>
            </a:r>
            <a:r>
              <a:rPr lang="en-US" dirty="0"/>
              <a:t>7.64</a:t>
            </a:r>
            <a:r>
              <a:rPr lang="en-CH" dirty="0"/>
              <a:t>%</a:t>
            </a:r>
          </a:p>
          <a:p>
            <a:endParaRPr lang="en-US" dirty="0"/>
          </a:p>
          <a:p>
            <a:r>
              <a:rPr lang="en-CH" dirty="0"/>
              <a:t>🛢️Oil: -10.75%</a:t>
            </a:r>
          </a:p>
          <a:p>
            <a:r>
              <a:rPr lang="en-CH" dirty="0"/>
              <a:t>💵US Dollar: -9.80%</a:t>
            </a:r>
            <a:endParaRPr lang="en-US" dirty="0"/>
          </a:p>
          <a:p>
            <a:endParaRPr lang="en-US" dirty="0"/>
          </a:p>
          <a:p>
            <a:r>
              <a:rPr lang="en-CH" dirty="0"/>
              <a:t>🥇Gold: +31.40%</a:t>
            </a:r>
            <a:endParaRPr lang="en-US" dirty="0"/>
          </a:p>
          <a:p>
            <a:r>
              <a:rPr lang="en-CH" dirty="0"/>
              <a:t>₿ Bitcoin: +16.06%</a:t>
            </a:r>
            <a:endParaRPr lang="en-US" dirty="0"/>
          </a:p>
          <a:p>
            <a:endParaRPr lang="en-US" dirty="0"/>
          </a:p>
          <a:p>
            <a:r>
              <a:rPr lang="en-US" b="1" dirty="0">
                <a:solidFill>
                  <a:srgbClr val="FF0000"/>
                </a:solidFill>
              </a:rPr>
              <a:t>In red: mainly short / inverse ETFs</a:t>
            </a:r>
            <a:endParaRPr lang="en-CH" b="1" dirty="0">
              <a:solidFill>
                <a:srgbClr val="FF0000"/>
              </a:solidFill>
            </a:endParaRPr>
          </a:p>
        </p:txBody>
      </p:sp>
    </p:spTree>
    <p:extLst>
      <p:ext uri="{BB962C8B-B14F-4D97-AF65-F5344CB8AC3E}">
        <p14:creationId xmlns:p14="http://schemas.microsoft.com/office/powerpoint/2010/main" val="1846739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88B94-CB35-ADBD-EE80-0FD44C40B500}"/>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97549FA0-B7DF-A7B2-0FF4-D8B95D8867E2}"/>
              </a:ext>
            </a:extLst>
          </p:cNvPr>
          <p:cNvSpPr/>
          <p:nvPr/>
        </p:nvSpPr>
        <p:spPr>
          <a:xfrm>
            <a:off x="835200" y="1033200"/>
            <a:ext cx="11626964" cy="503664"/>
          </a:xfrm>
          <a:prstGeom prst="rect">
            <a:avLst/>
          </a:prstGeom>
        </p:spPr>
        <p:txBody>
          <a:bodyPr wrap="square" lIns="0">
            <a:spAutoFit/>
          </a:bodyPr>
          <a:lstStyle/>
          <a:p>
            <a:pPr defTabSz="685804">
              <a:lnSpc>
                <a:spcPct val="90000"/>
              </a:lnSpc>
              <a:spcBef>
                <a:spcPct val="0"/>
              </a:spcBef>
              <a:defRPr/>
            </a:pPr>
            <a:r>
              <a:rPr lang="en-CH" sz="2890" b="1" dirty="0">
                <a:gradFill flip="none" rotWithShape="1">
                  <a:gsLst>
                    <a:gs pos="0">
                      <a:schemeClr val="accent4"/>
                    </a:gs>
                    <a:gs pos="100000">
                      <a:srgbClr val="FFA400"/>
                    </a:gs>
                  </a:gsLst>
                  <a:lin ang="0" scaled="1"/>
                  <a:tileRect/>
                </a:gradFill>
                <a:latin typeface="+mj-lt"/>
                <a:ea typeface="+mj-ea"/>
                <a:cs typeface="+mj-cs"/>
              </a:rPr>
              <a:t>The </a:t>
            </a:r>
            <a:r>
              <a:rPr lang="en-US" sz="2890" b="1" dirty="0">
                <a:gradFill flip="none" rotWithShape="1">
                  <a:gsLst>
                    <a:gs pos="0">
                      <a:schemeClr val="accent4"/>
                    </a:gs>
                    <a:gs pos="100000">
                      <a:srgbClr val="FFA400"/>
                    </a:gs>
                  </a:gsLst>
                  <a:lin ang="0" scaled="1"/>
                  <a:tileRect/>
                </a:gradFill>
                <a:latin typeface="+mj-lt"/>
                <a:ea typeface="+mj-ea"/>
                <a:cs typeface="+mj-cs"/>
              </a:rPr>
              <a:t>FTSE All World </a:t>
            </a:r>
            <a:r>
              <a:rPr lang="en-CH" sz="2890" b="1" dirty="0">
                <a:gradFill flip="none" rotWithShape="1">
                  <a:gsLst>
                    <a:gs pos="0">
                      <a:schemeClr val="accent4"/>
                    </a:gs>
                    <a:gs pos="100000">
                      <a:srgbClr val="FFA400"/>
                    </a:gs>
                  </a:gsLst>
                  <a:lin ang="0" scaled="1"/>
                  <a:tileRect/>
                </a:gradFill>
                <a:latin typeface="+mj-lt"/>
                <a:ea typeface="+mj-ea"/>
                <a:cs typeface="+mj-cs"/>
              </a:rPr>
              <a:t>index hit a new all-time-high</a:t>
            </a:r>
            <a:endParaRPr lang="en-GB" sz="2890" b="1" dirty="0">
              <a:gradFill flip="none" rotWithShape="1">
                <a:gsLst>
                  <a:gs pos="0">
                    <a:schemeClr val="accent4"/>
                  </a:gs>
                  <a:gs pos="100000">
                    <a:srgbClr val="FFA400"/>
                  </a:gs>
                </a:gsLst>
                <a:lin ang="0" scaled="1"/>
                <a:tileRect/>
              </a:gradFill>
              <a:latin typeface="+mj-lt"/>
              <a:ea typeface="+mj-ea"/>
              <a:cs typeface="+mj-cs"/>
            </a:endParaRPr>
          </a:p>
        </p:txBody>
      </p:sp>
      <p:pic>
        <p:nvPicPr>
          <p:cNvPr id="8194" name="Picture 2" descr="Style Breakdown of Suits Worn in the Wolf of Wall Street | OTAA">
            <a:extLst>
              <a:ext uri="{FF2B5EF4-FFF2-40B4-BE49-F238E27FC236}">
                <a16:creationId xmlns:a16="http://schemas.microsoft.com/office/drawing/2014/main" id="{E8C0FDBB-B4B0-4D5D-46F5-ABFDA4F37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100" y="1536864"/>
            <a:ext cx="3169700" cy="21729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8D72890-1332-EAF1-8CF2-3E48660A0BFF}"/>
              </a:ext>
            </a:extLst>
          </p:cNvPr>
          <p:cNvPicPr>
            <a:picLocks noChangeAspect="1"/>
          </p:cNvPicPr>
          <p:nvPr/>
        </p:nvPicPr>
        <p:blipFill>
          <a:blip r:embed="rId4"/>
          <a:stretch>
            <a:fillRect/>
          </a:stretch>
        </p:blipFill>
        <p:spPr>
          <a:xfrm>
            <a:off x="741316" y="1714500"/>
            <a:ext cx="7349934" cy="5129954"/>
          </a:xfrm>
          <a:prstGeom prst="rect">
            <a:avLst/>
          </a:prstGeom>
        </p:spPr>
      </p:pic>
      <p:pic>
        <p:nvPicPr>
          <p:cNvPr id="3074" name="Picture 2" descr="chart, bar chart">
            <a:extLst>
              <a:ext uri="{FF2B5EF4-FFF2-40B4-BE49-F238E27FC236}">
                <a16:creationId xmlns:a16="http://schemas.microsoft.com/office/drawing/2014/main" id="{DFA4C905-D0F6-8B36-9095-C3B581C9E2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8962" y="3763306"/>
            <a:ext cx="4199086" cy="3081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039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9BBAF-7224-9E18-0D8D-AD7DF33C179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5A0B2AC-9944-D6B8-724F-242D6A42970C}"/>
              </a:ext>
            </a:extLst>
          </p:cNvPr>
          <p:cNvSpPr/>
          <p:nvPr/>
        </p:nvSpPr>
        <p:spPr>
          <a:xfrm>
            <a:off x="6023113" y="-1"/>
            <a:ext cx="760343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p>
        </p:txBody>
      </p:sp>
      <p:sp>
        <p:nvSpPr>
          <p:cNvPr id="3" name="Titre 7">
            <a:extLst>
              <a:ext uri="{FF2B5EF4-FFF2-40B4-BE49-F238E27FC236}">
                <a16:creationId xmlns:a16="http://schemas.microsoft.com/office/drawing/2014/main" id="{A4EB592B-BE4D-6181-7FB8-348F113F0DFE}"/>
              </a:ext>
            </a:extLst>
          </p:cNvPr>
          <p:cNvSpPr txBox="1">
            <a:spLocks/>
          </p:cNvSpPr>
          <p:nvPr/>
        </p:nvSpPr>
        <p:spPr>
          <a:xfrm>
            <a:off x="812660" y="2071098"/>
            <a:ext cx="6739414" cy="765209"/>
          </a:xfrm>
          <a:prstGeom prst="rect">
            <a:avLst/>
          </a:prstGeom>
          <a:noFill/>
        </p:spPr>
        <p:txBody>
          <a:bodyPr vert="horz" wrap="square" lIns="0" tIns="0" rIns="0" bIns="0" rtlCol="0" anchor="t" anchorCtr="0">
            <a:noAutofit/>
          </a:bodyPr>
          <a:lstStyle>
            <a:lvl1pPr algn="l" defTabSz="1007943" rtl="0" eaLnBrk="1" latinLnBrk="0" hangingPunct="1">
              <a:lnSpc>
                <a:spcPct val="100000"/>
              </a:lnSpc>
              <a:spcBef>
                <a:spcPct val="0"/>
              </a:spcBef>
              <a:buNone/>
              <a:defRPr sz="2600" b="0" kern="1200" cap="none" baseline="0">
                <a:gradFill flip="none" rotWithShape="1">
                  <a:gsLst>
                    <a:gs pos="0">
                      <a:schemeClr val="accent4"/>
                    </a:gs>
                    <a:gs pos="100000">
                      <a:srgbClr val="FFA400"/>
                    </a:gs>
                  </a:gsLst>
                  <a:lin ang="0" scaled="1"/>
                  <a:tileRect/>
                </a:gradFill>
                <a:latin typeface="+mj-lt"/>
                <a:ea typeface="+mj-ea"/>
                <a:cs typeface="+mj-cs"/>
              </a:defRPr>
            </a:lvl1pPr>
          </a:lstStyle>
          <a:p>
            <a:r>
              <a:rPr lang="en-US" sz="3600" dirty="0"/>
              <a:t>FAQ #</a:t>
            </a:r>
            <a:r>
              <a:rPr lang="en-CH" sz="3600" dirty="0"/>
              <a:t>2</a:t>
            </a:r>
            <a:endParaRPr lang="en-US" sz="3600" dirty="0"/>
          </a:p>
        </p:txBody>
      </p:sp>
      <p:sp>
        <p:nvSpPr>
          <p:cNvPr id="2" name="Espace réservé du texte 9">
            <a:extLst>
              <a:ext uri="{FF2B5EF4-FFF2-40B4-BE49-F238E27FC236}">
                <a16:creationId xmlns:a16="http://schemas.microsoft.com/office/drawing/2014/main" id="{62EC0BD4-3C10-662B-6D0E-B58F43A52A6A}"/>
              </a:ext>
            </a:extLst>
          </p:cNvPr>
          <p:cNvSpPr txBox="1">
            <a:spLocks/>
          </p:cNvSpPr>
          <p:nvPr/>
        </p:nvSpPr>
        <p:spPr>
          <a:xfrm>
            <a:off x="812660" y="3086279"/>
            <a:ext cx="4649311" cy="598410"/>
          </a:xfrm>
          <a:prstGeom prst="rect">
            <a:avLst/>
          </a:prstGeom>
          <a:noFill/>
        </p:spPr>
        <p:txBody>
          <a:bodyPr vert="horz" lIns="0" tIns="0" rIns="0" bIns="0" rtlCol="0" anchor="t">
            <a:noAutofit/>
          </a:bodyPr>
          <a:lstStyle>
            <a:lvl1pPr marL="0" indent="0" algn="l" defTabSz="1007943" rtl="0" eaLnBrk="1" latinLnBrk="0" hangingPunct="1">
              <a:lnSpc>
                <a:spcPct val="100000"/>
              </a:lnSpc>
              <a:spcBef>
                <a:spcPts val="0"/>
              </a:spcBef>
              <a:spcAft>
                <a:spcPts val="0"/>
              </a:spcAft>
              <a:buClr>
                <a:srgbClr val="FFA400"/>
              </a:buClr>
              <a:buSzPct val="90000"/>
              <a:buFont typeface="Wingdings 3" panose="05040102010807070707" pitchFamily="18" charset="2"/>
              <a:buNone/>
              <a:defRPr sz="1200" b="1"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r>
              <a:rPr lang="en-US" sz="3600" dirty="0"/>
              <a:t>How have markets been so resilient?  </a:t>
            </a:r>
            <a:endParaRPr lang="en-GB" sz="3600" dirty="0"/>
          </a:p>
        </p:txBody>
      </p:sp>
      <p:pic>
        <p:nvPicPr>
          <p:cNvPr id="5" name="Picture 4">
            <a:extLst>
              <a:ext uri="{FF2B5EF4-FFF2-40B4-BE49-F238E27FC236}">
                <a16:creationId xmlns:a16="http://schemas.microsoft.com/office/drawing/2014/main" id="{818130E6-2439-AD83-8864-751701A51ACE}"/>
              </a:ext>
            </a:extLst>
          </p:cNvPr>
          <p:cNvPicPr>
            <a:picLocks noChangeAspect="1"/>
          </p:cNvPicPr>
          <p:nvPr/>
        </p:nvPicPr>
        <p:blipFill>
          <a:blip r:embed="rId3"/>
          <a:stretch>
            <a:fillRect/>
          </a:stretch>
        </p:blipFill>
        <p:spPr>
          <a:xfrm>
            <a:off x="7931310" y="1864436"/>
            <a:ext cx="5695238" cy="5695238"/>
          </a:xfrm>
          <a:prstGeom prst="rect">
            <a:avLst/>
          </a:prstGeom>
        </p:spPr>
      </p:pic>
    </p:spTree>
    <p:extLst>
      <p:ext uri="{BB962C8B-B14F-4D97-AF65-F5344CB8AC3E}">
        <p14:creationId xmlns:p14="http://schemas.microsoft.com/office/powerpoint/2010/main" val="1002073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4433F-6CF8-C2FB-18D1-1BDB2226C3E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B209B58D-BF87-B7EC-2A6B-5FDE1F641744}"/>
              </a:ext>
            </a:extLst>
          </p:cNvPr>
          <p:cNvSpPr>
            <a:spLocks noGrp="1"/>
          </p:cNvSpPr>
          <p:nvPr>
            <p:ph type="title"/>
          </p:nvPr>
        </p:nvSpPr>
        <p:spPr>
          <a:xfrm>
            <a:off x="867600" y="1039872"/>
            <a:ext cx="10034594" cy="509342"/>
          </a:xfrm>
        </p:spPr>
        <p:txBody>
          <a:bodyPr/>
          <a:lstStyle/>
          <a:p>
            <a:r>
              <a:rPr lang="en-CH" dirty="0"/>
              <a:t>Welcome to the “T.A.C.O trade”</a:t>
            </a:r>
            <a:endParaRPr lang="en-GB" dirty="0"/>
          </a:p>
        </p:txBody>
      </p:sp>
      <p:pic>
        <p:nvPicPr>
          <p:cNvPr id="5" name="Picture 4" descr="A person in a chicken garment&#10;&#10;AI-generated content may be incorrect.">
            <a:extLst>
              <a:ext uri="{FF2B5EF4-FFF2-40B4-BE49-F238E27FC236}">
                <a16:creationId xmlns:a16="http://schemas.microsoft.com/office/drawing/2014/main" id="{82F63D5D-B760-8EFA-CDF3-9978455F7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600" y="1829840"/>
            <a:ext cx="5609196" cy="4543449"/>
          </a:xfrm>
          <a:prstGeom prst="rect">
            <a:avLst/>
          </a:prstGeom>
        </p:spPr>
      </p:pic>
      <p:pic>
        <p:nvPicPr>
          <p:cNvPr id="2" name="Picture 2" descr="diagram, timeline">
            <a:extLst>
              <a:ext uri="{FF2B5EF4-FFF2-40B4-BE49-F238E27FC236}">
                <a16:creationId xmlns:a16="http://schemas.microsoft.com/office/drawing/2014/main" id="{3C39CF97-1414-00E0-3BA9-DD969D7D8B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6644" y="1829840"/>
            <a:ext cx="6737842" cy="4774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869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140E6-2B76-F281-E62A-43C2B58736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8C6ED-1C12-AA8D-C2F1-7C69626C7FED}"/>
              </a:ext>
            </a:extLst>
          </p:cNvPr>
          <p:cNvSpPr>
            <a:spLocks noGrp="1"/>
          </p:cNvSpPr>
          <p:nvPr>
            <p:ph type="title"/>
          </p:nvPr>
        </p:nvSpPr>
        <p:spPr>
          <a:xfrm>
            <a:off x="867599" y="1039872"/>
            <a:ext cx="12572175" cy="509342"/>
          </a:xfrm>
        </p:spPr>
        <p:txBody>
          <a:bodyPr/>
          <a:lstStyle/>
          <a:p>
            <a:r>
              <a:rPr lang="en-US" dirty="0"/>
              <a:t>The bond market can intimidate anyone… even Donald Trump </a:t>
            </a:r>
            <a:endParaRPr lang="en-GB" dirty="0"/>
          </a:p>
        </p:txBody>
      </p:sp>
      <p:sp>
        <p:nvSpPr>
          <p:cNvPr id="4" name="TextBox 17">
            <a:extLst>
              <a:ext uri="{FF2B5EF4-FFF2-40B4-BE49-F238E27FC236}">
                <a16:creationId xmlns:a16="http://schemas.microsoft.com/office/drawing/2014/main" id="{9B50A86E-E5A0-AAA9-F0F4-A32CE0035065}"/>
              </a:ext>
            </a:extLst>
          </p:cNvPr>
          <p:cNvSpPr txBox="1"/>
          <p:nvPr/>
        </p:nvSpPr>
        <p:spPr>
          <a:xfrm>
            <a:off x="5841388" y="6810691"/>
            <a:ext cx="5545540" cy="319318"/>
          </a:xfrm>
          <a:prstGeom prst="rect">
            <a:avLst/>
          </a:prstGeom>
          <a:noFill/>
        </p:spPr>
        <p:txBody>
          <a:bodyPr wrap="square" rtlCol="0">
            <a:spAutoFit/>
          </a:bodyPr>
          <a:lstStyle/>
          <a:p>
            <a:pPr>
              <a:lnSpc>
                <a:spcPts val="1960"/>
              </a:lnSpc>
            </a:pPr>
            <a:r>
              <a:rPr lang="en-US" sz="900" dirty="0">
                <a:latin typeface="Nunito Sans" pitchFamily="2" charset="77"/>
              </a:rPr>
              <a:t>Source: </a:t>
            </a:r>
            <a:r>
              <a:rPr lang="fr-CH" sz="900" dirty="0">
                <a:latin typeface="Nunito Sans" pitchFamily="2" charset="77"/>
              </a:rPr>
              <a:t>Global </a:t>
            </a:r>
            <a:r>
              <a:rPr lang="fr-CH" sz="900" dirty="0" err="1">
                <a:latin typeface="Nunito Sans" pitchFamily="2" charset="77"/>
              </a:rPr>
              <a:t>Markets</a:t>
            </a:r>
            <a:r>
              <a:rPr lang="fr-CH" sz="900" dirty="0">
                <a:latin typeface="Nunito Sans" pitchFamily="2" charset="77"/>
              </a:rPr>
              <a:t> Investor, FRED, Bloomberg</a:t>
            </a:r>
            <a:endParaRPr lang="en-US" sz="900" dirty="0">
              <a:latin typeface="Nunito Sans" pitchFamily="2" charset="77"/>
            </a:endParaRPr>
          </a:p>
        </p:txBody>
      </p:sp>
      <p:pic>
        <p:nvPicPr>
          <p:cNvPr id="15" name="Picture 14" descr="United States: Huge Debt Refinancing Remains 2025's Biggest Challenge |  GoldBroker.com">
            <a:extLst>
              <a:ext uri="{FF2B5EF4-FFF2-40B4-BE49-F238E27FC236}">
                <a16:creationId xmlns:a16="http://schemas.microsoft.com/office/drawing/2014/main" id="{861C83F1-DD27-4D1E-706B-867979D0F4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853" y="2052569"/>
            <a:ext cx="6548008" cy="3537893"/>
          </a:xfrm>
          <a:prstGeom prst="rect">
            <a:avLst/>
          </a:prstGeom>
          <a:noFill/>
          <a:ln>
            <a:solidFill>
              <a:srgbClr val="0B0905"/>
            </a:solidFill>
          </a:ln>
          <a:extLst>
            <a:ext uri="{909E8E84-426E-40DD-AFC4-6F175D3DCCD1}">
              <a14:hiddenFill xmlns:a14="http://schemas.microsoft.com/office/drawing/2010/main">
                <a:solidFill>
                  <a:srgbClr val="FFFFFF"/>
                </a:solidFill>
              </a14:hiddenFill>
            </a:ext>
          </a:extLst>
        </p:spPr>
      </p:pic>
      <p:sp>
        <p:nvSpPr>
          <p:cNvPr id="16" name="Oval 15">
            <a:extLst>
              <a:ext uri="{FF2B5EF4-FFF2-40B4-BE49-F238E27FC236}">
                <a16:creationId xmlns:a16="http://schemas.microsoft.com/office/drawing/2014/main" id="{84B0D007-C2C5-5EF7-673A-A72DDF1B661D}"/>
              </a:ext>
            </a:extLst>
          </p:cNvPr>
          <p:cNvSpPr/>
          <p:nvPr/>
        </p:nvSpPr>
        <p:spPr>
          <a:xfrm>
            <a:off x="453831" y="2923462"/>
            <a:ext cx="1281545" cy="26670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CH" sz="1400" dirty="0"/>
          </a:p>
        </p:txBody>
      </p:sp>
      <p:pic>
        <p:nvPicPr>
          <p:cNvPr id="7" name="Picture 6">
            <a:extLst>
              <a:ext uri="{FF2B5EF4-FFF2-40B4-BE49-F238E27FC236}">
                <a16:creationId xmlns:a16="http://schemas.microsoft.com/office/drawing/2014/main" id="{949D5309-B665-ACF9-F5E2-EAB697318ED1}"/>
              </a:ext>
            </a:extLst>
          </p:cNvPr>
          <p:cNvPicPr>
            <a:picLocks noChangeAspect="1"/>
          </p:cNvPicPr>
          <p:nvPr/>
        </p:nvPicPr>
        <p:blipFill>
          <a:blip r:embed="rId4"/>
          <a:stretch>
            <a:fillRect/>
          </a:stretch>
        </p:blipFill>
        <p:spPr>
          <a:xfrm>
            <a:off x="8146472" y="1879387"/>
            <a:ext cx="4375243" cy="2307342"/>
          </a:xfrm>
          <a:prstGeom prst="rect">
            <a:avLst/>
          </a:prstGeom>
          <a:ln>
            <a:solidFill>
              <a:srgbClr val="002060"/>
            </a:solidFill>
          </a:ln>
        </p:spPr>
      </p:pic>
      <p:pic>
        <p:nvPicPr>
          <p:cNvPr id="3074" name="Picture 2" descr="The 'Pinocchio effect': If you don't ...">
            <a:extLst>
              <a:ext uri="{FF2B5EF4-FFF2-40B4-BE49-F238E27FC236}">
                <a16:creationId xmlns:a16="http://schemas.microsoft.com/office/drawing/2014/main" id="{CE5B0FC4-DFA8-6D2C-5802-D5E9FF6B89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52968" y="4453172"/>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941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46326-679E-CDFE-4FC1-6125515B1F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CDCC22-1424-0EFF-AE19-AF04D96139D7}"/>
              </a:ext>
            </a:extLst>
          </p:cNvPr>
          <p:cNvSpPr>
            <a:spLocks noGrp="1"/>
          </p:cNvSpPr>
          <p:nvPr>
            <p:ph type="title"/>
          </p:nvPr>
        </p:nvSpPr>
        <p:spPr>
          <a:xfrm>
            <a:off x="868271" y="1032437"/>
            <a:ext cx="10026651" cy="509342"/>
          </a:xfrm>
        </p:spPr>
        <p:txBody>
          <a:bodyPr/>
          <a:lstStyle/>
          <a:p>
            <a:r>
              <a:rPr lang="en-GB" dirty="0"/>
              <a:t>Recession? What recession? </a:t>
            </a:r>
          </a:p>
        </p:txBody>
      </p:sp>
      <p:sp>
        <p:nvSpPr>
          <p:cNvPr id="9" name="TextBox 8">
            <a:extLst>
              <a:ext uri="{FF2B5EF4-FFF2-40B4-BE49-F238E27FC236}">
                <a16:creationId xmlns:a16="http://schemas.microsoft.com/office/drawing/2014/main" id="{9069EFBB-F555-E524-E55A-BE059CB3E4DE}"/>
              </a:ext>
            </a:extLst>
          </p:cNvPr>
          <p:cNvSpPr txBox="1"/>
          <p:nvPr/>
        </p:nvSpPr>
        <p:spPr>
          <a:xfrm>
            <a:off x="4319322" y="6954358"/>
            <a:ext cx="5466293" cy="330860"/>
          </a:xfrm>
          <a:prstGeom prst="rect">
            <a:avLst/>
          </a:prstGeom>
          <a:noFill/>
        </p:spPr>
        <p:txBody>
          <a:bodyPr wrap="square" rtlCol="0">
            <a:spAutoFit/>
          </a:bodyPr>
          <a:lstStyle/>
          <a:p>
            <a:pPr algn="ctr">
              <a:lnSpc>
                <a:spcPts val="1960"/>
              </a:lnSpc>
              <a:defRPr/>
            </a:pPr>
            <a:r>
              <a:rPr lang="en-US" sz="1200" dirty="0">
                <a:solidFill>
                  <a:srgbClr val="202945"/>
                </a:solidFill>
                <a:latin typeface="Nunito Sans" pitchFamily="2" charset="77"/>
              </a:rPr>
              <a:t>Source</a:t>
            </a:r>
            <a:r>
              <a:rPr lang="en-CH" sz="1200" dirty="0">
                <a:solidFill>
                  <a:srgbClr val="202945"/>
                </a:solidFill>
                <a:latin typeface="Nunito Sans" pitchFamily="2" charset="77"/>
              </a:rPr>
              <a:t>: Atlanta Fed</a:t>
            </a:r>
            <a:endParaRPr lang="en-US" sz="1200" dirty="0">
              <a:solidFill>
                <a:srgbClr val="202945"/>
              </a:solidFill>
              <a:latin typeface="Nunito Sans" pitchFamily="2" charset="77"/>
            </a:endParaRPr>
          </a:p>
        </p:txBody>
      </p:sp>
      <p:pic>
        <p:nvPicPr>
          <p:cNvPr id="16" name="Picture 15">
            <a:extLst>
              <a:ext uri="{FF2B5EF4-FFF2-40B4-BE49-F238E27FC236}">
                <a16:creationId xmlns:a16="http://schemas.microsoft.com/office/drawing/2014/main" id="{1F0FC333-CFF3-2CC7-A659-84DAECF3C95A}"/>
              </a:ext>
            </a:extLst>
          </p:cNvPr>
          <p:cNvPicPr>
            <a:picLocks noChangeAspect="1"/>
          </p:cNvPicPr>
          <p:nvPr/>
        </p:nvPicPr>
        <p:blipFill>
          <a:blip r:embed="rId3"/>
          <a:stretch>
            <a:fillRect/>
          </a:stretch>
        </p:blipFill>
        <p:spPr>
          <a:xfrm>
            <a:off x="1156854" y="1541779"/>
            <a:ext cx="3527739" cy="4915997"/>
          </a:xfrm>
          <a:prstGeom prst="rect">
            <a:avLst/>
          </a:prstGeom>
        </p:spPr>
      </p:pic>
      <p:sp>
        <p:nvSpPr>
          <p:cNvPr id="17" name="Oval 16">
            <a:extLst>
              <a:ext uri="{FF2B5EF4-FFF2-40B4-BE49-F238E27FC236}">
                <a16:creationId xmlns:a16="http://schemas.microsoft.com/office/drawing/2014/main" id="{CF4E0079-0AA0-9C8F-7663-5A0C07D2250A}"/>
              </a:ext>
            </a:extLst>
          </p:cNvPr>
          <p:cNvSpPr/>
          <p:nvPr/>
        </p:nvSpPr>
        <p:spPr>
          <a:xfrm>
            <a:off x="949036" y="6172825"/>
            <a:ext cx="1918855" cy="40780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CH" sz="1400" dirty="0"/>
          </a:p>
        </p:txBody>
      </p:sp>
      <p:sp>
        <p:nvSpPr>
          <p:cNvPr id="18" name="TextBox 17">
            <a:extLst>
              <a:ext uri="{FF2B5EF4-FFF2-40B4-BE49-F238E27FC236}">
                <a16:creationId xmlns:a16="http://schemas.microsoft.com/office/drawing/2014/main" id="{12830904-998B-F273-16F1-21CCCC928E99}"/>
              </a:ext>
            </a:extLst>
          </p:cNvPr>
          <p:cNvSpPr txBox="1"/>
          <p:nvPr/>
        </p:nvSpPr>
        <p:spPr>
          <a:xfrm rot="21197011">
            <a:off x="857333" y="3477664"/>
            <a:ext cx="3761509" cy="759275"/>
          </a:xfrm>
          <a:prstGeom prst="rect">
            <a:avLst/>
          </a:prstGeom>
          <a:noFill/>
          <a:ln w="57150">
            <a:solidFill>
              <a:srgbClr val="C00000"/>
            </a:solidFill>
          </a:ln>
        </p:spPr>
        <p:txBody>
          <a:bodyPr vert="horz" wrap="square" lIns="0" tIns="0" rIns="0" bIns="0" rtlCol="0">
            <a:noAutofit/>
          </a:bodyPr>
          <a:lstStyle/>
          <a:p>
            <a:pPr algn="ctr"/>
            <a:endParaRPr lang="en-US" sz="1400" b="1" dirty="0">
              <a:solidFill>
                <a:srgbClr val="C00000"/>
              </a:solidFill>
            </a:endParaRPr>
          </a:p>
          <a:p>
            <a:pPr algn="ctr"/>
            <a:r>
              <a:rPr lang="en-US" sz="2800" b="1" dirty="0">
                <a:solidFill>
                  <a:srgbClr val="C00000"/>
                </a:solidFill>
              </a:rPr>
              <a:t>CANCELED</a:t>
            </a:r>
          </a:p>
          <a:p>
            <a:pPr algn="ctr"/>
            <a:r>
              <a:rPr lang="en-US" sz="1400" b="1" dirty="0">
                <a:solidFill>
                  <a:srgbClr val="C00000"/>
                </a:solidFill>
              </a:rPr>
              <a:t> </a:t>
            </a:r>
            <a:endParaRPr lang="en-CH" sz="1400" b="1" dirty="0" err="1">
              <a:solidFill>
                <a:srgbClr val="C00000"/>
              </a:solidFill>
            </a:endParaRPr>
          </a:p>
        </p:txBody>
      </p:sp>
      <p:cxnSp>
        <p:nvCxnSpPr>
          <p:cNvPr id="20" name="Straight Connector 19">
            <a:extLst>
              <a:ext uri="{FF2B5EF4-FFF2-40B4-BE49-F238E27FC236}">
                <a16:creationId xmlns:a16="http://schemas.microsoft.com/office/drawing/2014/main" id="{CA06E2C3-3BBC-5B3E-3A7E-DC5FDE73BA2E}"/>
              </a:ext>
            </a:extLst>
          </p:cNvPr>
          <p:cNvCxnSpPr/>
          <p:nvPr/>
        </p:nvCxnSpPr>
        <p:spPr>
          <a:xfrm>
            <a:off x="1156854" y="2098963"/>
            <a:ext cx="32558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A823885-05FB-440B-34B4-56F19BCFEB31}"/>
              </a:ext>
            </a:extLst>
          </p:cNvPr>
          <p:cNvCxnSpPr>
            <a:cxnSpLocks/>
          </p:cNvCxnSpPr>
          <p:nvPr/>
        </p:nvCxnSpPr>
        <p:spPr>
          <a:xfrm>
            <a:off x="1156854" y="2382981"/>
            <a:ext cx="316246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8FDE898-80EC-B724-289C-66860A312E31}"/>
              </a:ext>
            </a:extLst>
          </p:cNvPr>
          <p:cNvPicPr>
            <a:picLocks noChangeAspect="1"/>
          </p:cNvPicPr>
          <p:nvPr/>
        </p:nvPicPr>
        <p:blipFill>
          <a:blip r:embed="rId4"/>
          <a:stretch>
            <a:fillRect/>
          </a:stretch>
        </p:blipFill>
        <p:spPr>
          <a:xfrm>
            <a:off x="5968838" y="1719497"/>
            <a:ext cx="6190476" cy="5057143"/>
          </a:xfrm>
          <a:prstGeom prst="rect">
            <a:avLst/>
          </a:prstGeom>
        </p:spPr>
      </p:pic>
    </p:spTree>
    <p:extLst>
      <p:ext uri="{BB962C8B-B14F-4D97-AF65-F5344CB8AC3E}">
        <p14:creationId xmlns:p14="http://schemas.microsoft.com/office/powerpoint/2010/main" val="1272937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4D2D8-F48E-BD14-0764-9039E7DECC54}"/>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833C6015-DA37-19A2-613B-5BE93DC617EE}"/>
              </a:ext>
            </a:extLst>
          </p:cNvPr>
          <p:cNvSpPr/>
          <p:nvPr/>
        </p:nvSpPr>
        <p:spPr>
          <a:xfrm>
            <a:off x="835200" y="1033200"/>
            <a:ext cx="11626964" cy="503664"/>
          </a:xfrm>
          <a:prstGeom prst="rect">
            <a:avLst/>
          </a:prstGeom>
        </p:spPr>
        <p:txBody>
          <a:bodyPr wrap="square" lIns="0">
            <a:spAutoFit/>
          </a:bodyPr>
          <a:lstStyle/>
          <a:p>
            <a:pPr defTabSz="685804">
              <a:lnSpc>
                <a:spcPct val="90000"/>
              </a:lnSpc>
              <a:spcBef>
                <a:spcPct val="0"/>
              </a:spcBef>
              <a:defRPr/>
            </a:pPr>
            <a:r>
              <a:rPr lang="en-US" sz="2890" b="1" dirty="0">
                <a:gradFill flip="none" rotWithShape="1">
                  <a:gsLst>
                    <a:gs pos="0">
                      <a:schemeClr val="accent4"/>
                    </a:gs>
                    <a:gs pos="100000">
                      <a:srgbClr val="FFA400"/>
                    </a:gs>
                  </a:gsLst>
                  <a:lin ang="0" scaled="1"/>
                  <a:tileRect/>
                </a:gradFill>
                <a:latin typeface="+mj-lt"/>
                <a:ea typeface="+mj-ea"/>
                <a:cs typeface="+mj-cs"/>
              </a:rPr>
              <a:t>The </a:t>
            </a:r>
            <a:r>
              <a:rPr lang="en-CH" sz="2890" b="1" dirty="0">
                <a:gradFill flip="none" rotWithShape="1">
                  <a:gsLst>
                    <a:gs pos="0">
                      <a:schemeClr val="accent4"/>
                    </a:gs>
                    <a:gs pos="100000">
                      <a:srgbClr val="FFA400"/>
                    </a:gs>
                  </a:gsLst>
                  <a:lin ang="0" scaled="1"/>
                  <a:tileRect/>
                </a:gradFill>
                <a:latin typeface="+mj-lt"/>
                <a:ea typeface="+mj-ea"/>
                <a:cs typeface="+mj-cs"/>
              </a:rPr>
              <a:t>resilience</a:t>
            </a:r>
            <a:r>
              <a:rPr lang="en-US" sz="2890" b="1" dirty="0">
                <a:gradFill flip="none" rotWithShape="1">
                  <a:gsLst>
                    <a:gs pos="0">
                      <a:schemeClr val="accent4"/>
                    </a:gs>
                    <a:gs pos="100000">
                      <a:srgbClr val="FFA400"/>
                    </a:gs>
                  </a:gsLst>
                  <a:lin ang="0" scaled="1"/>
                  <a:tileRect/>
                </a:gradFill>
                <a:latin typeface="+mj-lt"/>
                <a:ea typeface="+mj-ea"/>
                <a:cs typeface="+mj-cs"/>
              </a:rPr>
              <a:t> of US earnings</a:t>
            </a:r>
            <a:endParaRPr lang="en-GB" sz="2890" b="1" dirty="0">
              <a:gradFill flip="none" rotWithShape="1">
                <a:gsLst>
                  <a:gs pos="0">
                    <a:schemeClr val="accent4"/>
                  </a:gs>
                  <a:gs pos="100000">
                    <a:srgbClr val="FFA400"/>
                  </a:gs>
                </a:gsLst>
                <a:lin ang="0" scaled="1"/>
                <a:tileRect/>
              </a:gradFill>
              <a:latin typeface="+mj-lt"/>
              <a:ea typeface="+mj-ea"/>
              <a:cs typeface="+mj-cs"/>
            </a:endParaRPr>
          </a:p>
        </p:txBody>
      </p:sp>
      <p:pic>
        <p:nvPicPr>
          <p:cNvPr id="8" name="Picture 7">
            <a:extLst>
              <a:ext uri="{FF2B5EF4-FFF2-40B4-BE49-F238E27FC236}">
                <a16:creationId xmlns:a16="http://schemas.microsoft.com/office/drawing/2014/main" id="{AF016A85-417D-F024-2A21-405082104DA3}"/>
              </a:ext>
            </a:extLst>
          </p:cNvPr>
          <p:cNvPicPr>
            <a:picLocks noChangeAspect="1"/>
          </p:cNvPicPr>
          <p:nvPr/>
        </p:nvPicPr>
        <p:blipFill>
          <a:blip r:embed="rId3"/>
          <a:stretch>
            <a:fillRect/>
          </a:stretch>
        </p:blipFill>
        <p:spPr>
          <a:xfrm>
            <a:off x="284160" y="1912134"/>
            <a:ext cx="6300727" cy="4031468"/>
          </a:xfrm>
          <a:prstGeom prst="rect">
            <a:avLst/>
          </a:prstGeom>
        </p:spPr>
      </p:pic>
      <p:pic>
        <p:nvPicPr>
          <p:cNvPr id="10" name="Picture 9">
            <a:extLst>
              <a:ext uri="{FF2B5EF4-FFF2-40B4-BE49-F238E27FC236}">
                <a16:creationId xmlns:a16="http://schemas.microsoft.com/office/drawing/2014/main" id="{E162D69D-A07B-8F60-A3FE-864A44A9AA24}"/>
              </a:ext>
            </a:extLst>
          </p:cNvPr>
          <p:cNvPicPr>
            <a:picLocks noChangeAspect="1"/>
          </p:cNvPicPr>
          <p:nvPr/>
        </p:nvPicPr>
        <p:blipFill>
          <a:blip r:embed="rId4"/>
          <a:stretch>
            <a:fillRect/>
          </a:stretch>
        </p:blipFill>
        <p:spPr>
          <a:xfrm>
            <a:off x="6791094" y="1912134"/>
            <a:ext cx="6532737" cy="4089324"/>
          </a:xfrm>
          <a:prstGeom prst="rect">
            <a:avLst/>
          </a:prstGeom>
        </p:spPr>
      </p:pic>
    </p:spTree>
    <p:extLst>
      <p:ext uri="{BB962C8B-B14F-4D97-AF65-F5344CB8AC3E}">
        <p14:creationId xmlns:p14="http://schemas.microsoft.com/office/powerpoint/2010/main" val="2491512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B2CA5-E2D0-7F69-80AF-087126FC6008}"/>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415A6E6C-C404-5DAF-2A0E-75BFA7021973}"/>
              </a:ext>
            </a:extLst>
          </p:cNvPr>
          <p:cNvSpPr/>
          <p:nvPr/>
        </p:nvSpPr>
        <p:spPr>
          <a:xfrm>
            <a:off x="835199" y="1033200"/>
            <a:ext cx="12811528" cy="503664"/>
          </a:xfrm>
          <a:prstGeom prst="rect">
            <a:avLst/>
          </a:prstGeom>
        </p:spPr>
        <p:txBody>
          <a:bodyPr wrap="square" lIns="0">
            <a:spAutoFit/>
          </a:bodyPr>
          <a:lstStyle/>
          <a:p>
            <a:pPr defTabSz="685804">
              <a:lnSpc>
                <a:spcPct val="90000"/>
              </a:lnSpc>
              <a:spcBef>
                <a:spcPct val="0"/>
              </a:spcBef>
              <a:defRPr/>
            </a:pPr>
            <a:r>
              <a:rPr lang="en-US" sz="2890" b="1" dirty="0">
                <a:gradFill flip="none" rotWithShape="1">
                  <a:gsLst>
                    <a:gs pos="0">
                      <a:schemeClr val="accent4"/>
                    </a:gs>
                    <a:gs pos="100000">
                      <a:srgbClr val="FFA400"/>
                    </a:gs>
                  </a:gsLst>
                  <a:lin ang="0" scaled="1"/>
                  <a:tileRect/>
                </a:gradFill>
                <a:latin typeface="+mj-lt"/>
                <a:ea typeface="+mj-ea"/>
                <a:cs typeface="+mj-cs"/>
              </a:rPr>
              <a:t>5 stocks account for nearly 70% of the S&amp;P 500 YTD performance </a:t>
            </a:r>
            <a:endParaRPr lang="en-GB" sz="2890" b="1" dirty="0">
              <a:gradFill flip="none" rotWithShape="1">
                <a:gsLst>
                  <a:gs pos="0">
                    <a:schemeClr val="accent4"/>
                  </a:gs>
                  <a:gs pos="100000">
                    <a:srgbClr val="FFA400"/>
                  </a:gs>
                </a:gsLst>
                <a:lin ang="0" scaled="1"/>
                <a:tileRect/>
              </a:gradFill>
              <a:latin typeface="+mj-lt"/>
              <a:ea typeface="+mj-ea"/>
              <a:cs typeface="+mj-cs"/>
            </a:endParaRPr>
          </a:p>
        </p:txBody>
      </p:sp>
      <p:pic>
        <p:nvPicPr>
          <p:cNvPr id="4098" name="Picture 2" descr="No alternative text description for this image">
            <a:extLst>
              <a:ext uri="{FF2B5EF4-FFF2-40B4-BE49-F238E27FC236}">
                <a16:creationId xmlns:a16="http://schemas.microsoft.com/office/drawing/2014/main" id="{C9EB05A8-4212-6141-9673-BC7BB41BC0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53" r="5632"/>
          <a:stretch>
            <a:fillRect/>
          </a:stretch>
        </p:blipFill>
        <p:spPr bwMode="auto">
          <a:xfrm>
            <a:off x="6258671" y="2518697"/>
            <a:ext cx="6489766" cy="359395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ackstage Pass: Top 4 AI Infrastructure Stocks | Seeking Alpha">
            <a:extLst>
              <a:ext uri="{FF2B5EF4-FFF2-40B4-BE49-F238E27FC236}">
                <a16:creationId xmlns:a16="http://schemas.microsoft.com/office/drawing/2014/main" id="{B6F680B1-BFF4-D704-4570-0D96D2FEDE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991" y="1813298"/>
            <a:ext cx="4817869" cy="5009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7453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2FB9E-A67C-723E-22BF-ADEB678A55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A26CC-AA82-BA46-172C-713D707DE8EE}"/>
              </a:ext>
            </a:extLst>
          </p:cNvPr>
          <p:cNvSpPr>
            <a:spLocks noGrp="1"/>
          </p:cNvSpPr>
          <p:nvPr>
            <p:ph type="title"/>
          </p:nvPr>
        </p:nvSpPr>
        <p:spPr>
          <a:xfrm>
            <a:off x="842804" y="1033077"/>
            <a:ext cx="12208178" cy="509342"/>
          </a:xfrm>
        </p:spPr>
        <p:txBody>
          <a:bodyPr/>
          <a:lstStyle/>
          <a:p>
            <a:r>
              <a:rPr lang="en-US" dirty="0"/>
              <a:t>The “GenAI” bull market</a:t>
            </a:r>
          </a:p>
        </p:txBody>
      </p:sp>
      <p:sp>
        <p:nvSpPr>
          <p:cNvPr id="10" name="Content Placeholder 2">
            <a:extLst>
              <a:ext uri="{FF2B5EF4-FFF2-40B4-BE49-F238E27FC236}">
                <a16:creationId xmlns:a16="http://schemas.microsoft.com/office/drawing/2014/main" id="{76840D82-81E8-F7E7-8741-5C3BB2D7FCF6}"/>
              </a:ext>
            </a:extLst>
          </p:cNvPr>
          <p:cNvSpPr txBox="1">
            <a:spLocks/>
          </p:cNvSpPr>
          <p:nvPr/>
        </p:nvSpPr>
        <p:spPr>
          <a:xfrm>
            <a:off x="1660862" y="1457113"/>
            <a:ext cx="9881831" cy="809994"/>
          </a:xfrm>
          <a:prstGeom prst="rect">
            <a:avLst/>
          </a:prstGeom>
        </p:spPr>
        <p:txBody>
          <a:bodyPr/>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lvl="1" algn="just">
              <a:defRPr/>
            </a:pPr>
            <a:endParaRPr lang="en-GB" sz="1600" b="1" dirty="0">
              <a:solidFill>
                <a:srgbClr val="202945"/>
              </a:solidFill>
            </a:endParaRPr>
          </a:p>
        </p:txBody>
      </p:sp>
      <p:sp>
        <p:nvSpPr>
          <p:cNvPr id="3" name="Content Placeholder 2">
            <a:extLst>
              <a:ext uri="{FF2B5EF4-FFF2-40B4-BE49-F238E27FC236}">
                <a16:creationId xmlns:a16="http://schemas.microsoft.com/office/drawing/2014/main" id="{E9C3C621-891D-C5BA-719B-F05F4CD8AE78}"/>
              </a:ext>
            </a:extLst>
          </p:cNvPr>
          <p:cNvSpPr txBox="1">
            <a:spLocks/>
          </p:cNvSpPr>
          <p:nvPr/>
        </p:nvSpPr>
        <p:spPr>
          <a:xfrm>
            <a:off x="476596" y="1542419"/>
            <a:ext cx="12574386" cy="2490469"/>
          </a:xfrm>
          <a:prstGeom prst="rect">
            <a:avLst/>
          </a:prstGeom>
        </p:spPr>
        <p:txBody>
          <a:bodyPr/>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lvl="1" algn="just">
              <a:defRPr/>
            </a:pPr>
            <a:r>
              <a:rPr lang="en-US" sz="1600" b="1" dirty="0">
                <a:solidFill>
                  <a:srgbClr val="202945"/>
                </a:solidFill>
              </a:rPr>
              <a:t>Debate this year has centered on sustainability</a:t>
            </a:r>
            <a:r>
              <a:rPr lang="en-US" sz="1600" dirty="0">
                <a:solidFill>
                  <a:srgbClr val="202945"/>
                </a:solidFill>
              </a:rPr>
              <a:t>: </a:t>
            </a:r>
            <a:r>
              <a:rPr lang="en-US" sz="1600" b="1" dirty="0">
                <a:solidFill>
                  <a:srgbClr val="202945"/>
                </a:solidFill>
              </a:rPr>
              <a:t>risks of overcapacity, uncertain monetization, and the drag of higher capex.</a:t>
            </a:r>
          </a:p>
          <a:p>
            <a:pPr lvl="1" algn="just">
              <a:defRPr/>
            </a:pPr>
            <a:r>
              <a:rPr lang="en-US" sz="1600" b="1" dirty="0">
                <a:solidFill>
                  <a:srgbClr val="202945"/>
                </a:solidFill>
              </a:rPr>
              <a:t>But AI firms today are not selling promises, they are booking contracted revenue tied to real adoption</a:t>
            </a:r>
            <a:r>
              <a:rPr lang="en-US" sz="1600" dirty="0">
                <a:solidFill>
                  <a:srgbClr val="202945"/>
                </a:solidFill>
              </a:rPr>
              <a:t>. </a:t>
            </a:r>
            <a:r>
              <a:rPr lang="en-US" sz="1600" b="1" dirty="0">
                <a:solidFill>
                  <a:srgbClr val="C00000"/>
                </a:solidFill>
              </a:rPr>
              <a:t>That distinction from dot-com history matters. </a:t>
            </a:r>
          </a:p>
        </p:txBody>
      </p:sp>
      <p:pic>
        <p:nvPicPr>
          <p:cNvPr id="4" name="Image 10">
            <a:extLst>
              <a:ext uri="{FF2B5EF4-FFF2-40B4-BE49-F238E27FC236}">
                <a16:creationId xmlns:a16="http://schemas.microsoft.com/office/drawing/2014/main" id="{AC5238CB-16F0-C4A0-08B2-E2BAB88F5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7555" y="2488276"/>
            <a:ext cx="8217819" cy="4317216"/>
          </a:xfrm>
          <a:prstGeom prst="rect">
            <a:avLst/>
          </a:prstGeom>
        </p:spPr>
      </p:pic>
    </p:spTree>
    <p:extLst>
      <p:ext uri="{BB962C8B-B14F-4D97-AF65-F5344CB8AC3E}">
        <p14:creationId xmlns:p14="http://schemas.microsoft.com/office/powerpoint/2010/main" val="3021983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5F061-85C8-7511-AC00-F38D604CE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15321B-35DB-616A-F7C8-A170DDF91360}"/>
              </a:ext>
            </a:extLst>
          </p:cNvPr>
          <p:cNvSpPr>
            <a:spLocks noGrp="1"/>
          </p:cNvSpPr>
          <p:nvPr>
            <p:ph type="title"/>
          </p:nvPr>
        </p:nvSpPr>
        <p:spPr>
          <a:xfrm>
            <a:off x="825486" y="1032437"/>
            <a:ext cx="10026651" cy="509342"/>
          </a:xfrm>
        </p:spPr>
        <p:txBody>
          <a:bodyPr/>
          <a:lstStyle/>
          <a:p>
            <a:r>
              <a:rPr lang="en-US" dirty="0"/>
              <a:t>The GenAI is a multi-year, multi-sector growth engine</a:t>
            </a:r>
          </a:p>
        </p:txBody>
      </p:sp>
      <p:sp>
        <p:nvSpPr>
          <p:cNvPr id="10" name="Content Placeholder 2">
            <a:extLst>
              <a:ext uri="{FF2B5EF4-FFF2-40B4-BE49-F238E27FC236}">
                <a16:creationId xmlns:a16="http://schemas.microsoft.com/office/drawing/2014/main" id="{2141B61F-B7F2-7847-BFFC-197FFB47362B}"/>
              </a:ext>
            </a:extLst>
          </p:cNvPr>
          <p:cNvSpPr txBox="1">
            <a:spLocks/>
          </p:cNvSpPr>
          <p:nvPr/>
        </p:nvSpPr>
        <p:spPr>
          <a:xfrm>
            <a:off x="698270" y="1408432"/>
            <a:ext cx="12070080" cy="5176519"/>
          </a:xfrm>
          <a:prstGeom prst="rect">
            <a:avLst/>
          </a:prstGeom>
        </p:spPr>
        <p:txBody>
          <a:bodyPr/>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lvl="1" algn="just">
              <a:defRPr/>
            </a:pPr>
            <a:endParaRPr lang="en-US" sz="1600" dirty="0">
              <a:solidFill>
                <a:srgbClr val="C00000"/>
              </a:solidFill>
            </a:endParaRPr>
          </a:p>
          <a:p>
            <a:pPr algn="just">
              <a:defRPr/>
            </a:pPr>
            <a:r>
              <a:rPr lang="en-US" sz="1600" b="1" u="sng" dirty="0">
                <a:solidFill>
                  <a:srgbClr val="202945"/>
                </a:solidFill>
              </a:rPr>
              <a:t>AI chip design</a:t>
            </a:r>
            <a:r>
              <a:rPr lang="en-US" sz="1600" dirty="0">
                <a:solidFill>
                  <a:srgbClr val="202945"/>
                </a:solidFill>
              </a:rPr>
              <a:t>: </a:t>
            </a:r>
            <a:r>
              <a:rPr lang="en-US" sz="1600" b="1" dirty="0">
                <a:solidFill>
                  <a:srgbClr val="FF840D"/>
                </a:solidFill>
              </a:rPr>
              <a:t>Nvidia</a:t>
            </a:r>
            <a:r>
              <a:rPr lang="en-US" sz="1600" dirty="0">
                <a:solidFill>
                  <a:srgbClr val="202945"/>
                </a:solidFill>
              </a:rPr>
              <a:t> remains the leader, and Oracle’s guidance validates Nvidia’s CEO Jensen Huang’s forecast of $3–4tn in global AI infrastructure spend by 2030. We also note </a:t>
            </a:r>
            <a:r>
              <a:rPr lang="en-US" sz="1600" b="1" dirty="0">
                <a:solidFill>
                  <a:srgbClr val="202945"/>
                </a:solidFill>
              </a:rPr>
              <a:t>Broadcom</a:t>
            </a:r>
            <a:r>
              <a:rPr lang="en-US" sz="1600" dirty="0">
                <a:solidFill>
                  <a:srgbClr val="202945"/>
                </a:solidFill>
              </a:rPr>
              <a:t>’s recent strong numbers and bullish comments on its custom AI chips business, while </a:t>
            </a:r>
            <a:r>
              <a:rPr lang="en-US" sz="1600" b="1" dirty="0">
                <a:solidFill>
                  <a:srgbClr val="202945"/>
                </a:solidFill>
              </a:rPr>
              <a:t>AMD</a:t>
            </a:r>
            <a:r>
              <a:rPr lang="en-US" sz="1600" dirty="0">
                <a:solidFill>
                  <a:srgbClr val="202945"/>
                </a:solidFill>
              </a:rPr>
              <a:t> and </a:t>
            </a:r>
            <a:r>
              <a:rPr lang="en-US" sz="1600" b="1" dirty="0">
                <a:solidFill>
                  <a:srgbClr val="202945"/>
                </a:solidFill>
              </a:rPr>
              <a:t>Arm </a:t>
            </a:r>
            <a:r>
              <a:rPr lang="en-US" sz="1600" dirty="0">
                <a:solidFill>
                  <a:srgbClr val="202945"/>
                </a:solidFill>
              </a:rPr>
              <a:t>remain credible challengers.</a:t>
            </a:r>
          </a:p>
          <a:p>
            <a:pPr algn="just">
              <a:defRPr/>
            </a:pPr>
            <a:r>
              <a:rPr lang="en-US" sz="1600" b="1" u="sng" dirty="0">
                <a:solidFill>
                  <a:srgbClr val="202945"/>
                </a:solidFill>
              </a:rPr>
              <a:t>AI chip manufacturing</a:t>
            </a:r>
            <a:r>
              <a:rPr lang="en-US" sz="1600" dirty="0">
                <a:solidFill>
                  <a:srgbClr val="202945"/>
                </a:solidFill>
              </a:rPr>
              <a:t>: </a:t>
            </a:r>
            <a:r>
              <a:rPr lang="en-US" sz="1600" b="1" dirty="0">
                <a:solidFill>
                  <a:srgbClr val="FF840D"/>
                </a:solidFill>
              </a:rPr>
              <a:t>TSMC </a:t>
            </a:r>
            <a:r>
              <a:rPr lang="en-US" sz="1600" dirty="0">
                <a:solidFill>
                  <a:srgbClr val="202945"/>
                </a:solidFill>
              </a:rPr>
              <a:t>is the clear winner, with unmatched scale and technology.</a:t>
            </a:r>
          </a:p>
          <a:p>
            <a:pPr algn="just">
              <a:defRPr/>
            </a:pPr>
            <a:r>
              <a:rPr lang="en-US" sz="1600" b="1" u="sng" dirty="0" err="1">
                <a:solidFill>
                  <a:srgbClr val="202945"/>
                </a:solidFill>
              </a:rPr>
              <a:t>Datacentre</a:t>
            </a:r>
            <a:r>
              <a:rPr lang="en-US" sz="1600" b="1" u="sng" dirty="0">
                <a:solidFill>
                  <a:srgbClr val="202945"/>
                </a:solidFill>
              </a:rPr>
              <a:t> hardware</a:t>
            </a:r>
            <a:r>
              <a:rPr lang="en-US" sz="1600" dirty="0">
                <a:solidFill>
                  <a:srgbClr val="202945"/>
                </a:solidFill>
              </a:rPr>
              <a:t>: multiple companies are poised to benefit, including names such as </a:t>
            </a:r>
            <a:r>
              <a:rPr lang="en-US" sz="1600" b="1" dirty="0">
                <a:solidFill>
                  <a:srgbClr val="202945"/>
                </a:solidFill>
              </a:rPr>
              <a:t>Arista</a:t>
            </a:r>
            <a:r>
              <a:rPr lang="en-US" sz="1600" dirty="0">
                <a:solidFill>
                  <a:srgbClr val="202945"/>
                </a:solidFill>
              </a:rPr>
              <a:t> (high-speed interconnects), </a:t>
            </a:r>
            <a:r>
              <a:rPr lang="en-US" sz="1600" b="1" dirty="0">
                <a:solidFill>
                  <a:srgbClr val="202945"/>
                </a:solidFill>
              </a:rPr>
              <a:t>Vertiv</a:t>
            </a:r>
            <a:r>
              <a:rPr lang="en-US" sz="1600" dirty="0">
                <a:solidFill>
                  <a:srgbClr val="202945"/>
                </a:solidFill>
              </a:rPr>
              <a:t> (cooling), </a:t>
            </a:r>
            <a:r>
              <a:rPr lang="en-US" sz="1600" b="1" dirty="0">
                <a:solidFill>
                  <a:srgbClr val="202945"/>
                </a:solidFill>
              </a:rPr>
              <a:t>Amphenol </a:t>
            </a:r>
            <a:r>
              <a:rPr lang="en-US" sz="1600" dirty="0">
                <a:solidFill>
                  <a:srgbClr val="202945"/>
                </a:solidFill>
              </a:rPr>
              <a:t>(cabling), and server makers like </a:t>
            </a:r>
            <a:r>
              <a:rPr lang="en-US" sz="1600" b="1" dirty="0">
                <a:solidFill>
                  <a:srgbClr val="202945"/>
                </a:solidFill>
              </a:rPr>
              <a:t>Super Micro Computer </a:t>
            </a:r>
            <a:r>
              <a:rPr lang="en-US" sz="1600" dirty="0">
                <a:solidFill>
                  <a:srgbClr val="202945"/>
                </a:solidFill>
              </a:rPr>
              <a:t>and </a:t>
            </a:r>
            <a:r>
              <a:rPr lang="en-US" sz="1600" b="1" dirty="0">
                <a:solidFill>
                  <a:srgbClr val="202945"/>
                </a:solidFill>
              </a:rPr>
              <a:t>Dell</a:t>
            </a:r>
          </a:p>
          <a:p>
            <a:pPr algn="just">
              <a:defRPr/>
            </a:pPr>
            <a:r>
              <a:rPr lang="en-US" sz="1600" b="1" u="sng" dirty="0">
                <a:solidFill>
                  <a:srgbClr val="202945"/>
                </a:solidFill>
              </a:rPr>
              <a:t>Large language models</a:t>
            </a:r>
            <a:r>
              <a:rPr lang="en-US" sz="1600" dirty="0">
                <a:solidFill>
                  <a:srgbClr val="202945"/>
                </a:solidFill>
              </a:rPr>
              <a:t>: privately owned start-ups dominate this space, but among listed stocks, we note that </a:t>
            </a:r>
            <a:r>
              <a:rPr lang="en-US" sz="1600" b="1" dirty="0">
                <a:solidFill>
                  <a:srgbClr val="FF840D"/>
                </a:solidFill>
              </a:rPr>
              <a:t>Alphabet </a:t>
            </a:r>
            <a:r>
              <a:rPr lang="en-US" sz="1600" dirty="0">
                <a:solidFill>
                  <a:srgbClr val="202945"/>
                </a:solidFill>
              </a:rPr>
              <a:t>is no longer viewed as a laggard in AI models / chatbots, thanks to the significant progress it has made with its Gemini product.</a:t>
            </a:r>
          </a:p>
          <a:p>
            <a:pPr algn="just">
              <a:defRPr/>
            </a:pPr>
            <a:r>
              <a:rPr lang="en-US" sz="1600" b="1" u="sng" dirty="0">
                <a:solidFill>
                  <a:srgbClr val="202945"/>
                </a:solidFill>
              </a:rPr>
              <a:t>Cloud </a:t>
            </a:r>
            <a:r>
              <a:rPr lang="en-US" sz="1600" b="1" u="sng" dirty="0" err="1">
                <a:solidFill>
                  <a:srgbClr val="202945"/>
                </a:solidFill>
              </a:rPr>
              <a:t>hyperscalers</a:t>
            </a:r>
            <a:r>
              <a:rPr lang="en-US" sz="1600" dirty="0">
                <a:solidFill>
                  <a:srgbClr val="202945"/>
                </a:solidFill>
              </a:rPr>
              <a:t>: </a:t>
            </a:r>
            <a:r>
              <a:rPr lang="en-US" sz="1600" b="1" dirty="0">
                <a:solidFill>
                  <a:srgbClr val="FF840D"/>
                </a:solidFill>
              </a:rPr>
              <a:t>Microsoft</a:t>
            </a:r>
            <a:r>
              <a:rPr lang="en-US" sz="1600" dirty="0">
                <a:solidFill>
                  <a:srgbClr val="202945"/>
                </a:solidFill>
              </a:rPr>
              <a:t>, and Alphabet have seen a reacceleration in their cloud business, </a:t>
            </a:r>
            <a:r>
              <a:rPr lang="en-US" sz="1600" b="1" dirty="0">
                <a:solidFill>
                  <a:srgbClr val="FF840D"/>
                </a:solidFill>
              </a:rPr>
              <a:t>Amazon</a:t>
            </a:r>
            <a:r>
              <a:rPr lang="en-US" sz="1600" dirty="0">
                <a:solidFill>
                  <a:srgbClr val="202945"/>
                </a:solidFill>
              </a:rPr>
              <a:t> trends were stable but near-term comments were bullish too. Chinese </a:t>
            </a:r>
            <a:r>
              <a:rPr lang="en-US" sz="1600" dirty="0" err="1">
                <a:solidFill>
                  <a:srgbClr val="202945"/>
                </a:solidFill>
              </a:rPr>
              <a:t>hyperscaler</a:t>
            </a:r>
            <a:r>
              <a:rPr lang="en-US" sz="1600" dirty="0">
                <a:solidFill>
                  <a:srgbClr val="202945"/>
                </a:solidFill>
              </a:rPr>
              <a:t> </a:t>
            </a:r>
            <a:r>
              <a:rPr lang="en-US" sz="1600" b="1" dirty="0">
                <a:solidFill>
                  <a:srgbClr val="FF840D"/>
                </a:solidFill>
              </a:rPr>
              <a:t>Alibaba</a:t>
            </a:r>
            <a:r>
              <a:rPr lang="en-US" sz="1600" dirty="0">
                <a:solidFill>
                  <a:srgbClr val="202945"/>
                </a:solidFill>
              </a:rPr>
              <a:t> has also printed strong surge cloud revenue. Moreover, there are new entrants in this space, from </a:t>
            </a:r>
            <a:r>
              <a:rPr lang="en-US" sz="1600" b="1" dirty="0">
                <a:solidFill>
                  <a:srgbClr val="202945"/>
                </a:solidFill>
              </a:rPr>
              <a:t>Oracle</a:t>
            </a:r>
            <a:r>
              <a:rPr lang="en-US" sz="1600" dirty="0">
                <a:solidFill>
                  <a:srgbClr val="202945"/>
                </a:solidFill>
              </a:rPr>
              <a:t>, to more recent ones such as </a:t>
            </a:r>
            <a:r>
              <a:rPr lang="en-US" sz="1600" b="1" dirty="0" err="1">
                <a:solidFill>
                  <a:srgbClr val="202945"/>
                </a:solidFill>
              </a:rPr>
              <a:t>Coreweave</a:t>
            </a:r>
            <a:r>
              <a:rPr lang="en-US" sz="1600" dirty="0">
                <a:solidFill>
                  <a:srgbClr val="202945"/>
                </a:solidFill>
              </a:rPr>
              <a:t> or </a:t>
            </a:r>
            <a:r>
              <a:rPr lang="en-US" sz="1600" b="1" dirty="0" err="1">
                <a:solidFill>
                  <a:srgbClr val="202945"/>
                </a:solidFill>
              </a:rPr>
              <a:t>Nebius</a:t>
            </a:r>
            <a:r>
              <a:rPr lang="en-US" sz="1600" dirty="0">
                <a:solidFill>
                  <a:srgbClr val="202945"/>
                </a:solidFill>
              </a:rPr>
              <a:t>.</a:t>
            </a:r>
          </a:p>
          <a:p>
            <a:pPr algn="just">
              <a:defRPr/>
            </a:pPr>
            <a:r>
              <a:rPr lang="en-US" sz="1600" b="1" u="sng" dirty="0">
                <a:solidFill>
                  <a:srgbClr val="202945"/>
                </a:solidFill>
              </a:rPr>
              <a:t>AI software / Agentic AI</a:t>
            </a:r>
            <a:r>
              <a:rPr lang="en-US" sz="1600" dirty="0">
                <a:solidFill>
                  <a:srgbClr val="202945"/>
                </a:solidFill>
              </a:rPr>
              <a:t>:  AI monetization will come in phases: Nvidia is benefitting from the datacenter buildout stage, Oracle, Google and Microsoft are benefitting from renting AI infrastructure. We believe software firms stand to benefit as AI adoption widens, and today </a:t>
            </a:r>
            <a:r>
              <a:rPr lang="en-US" sz="1600" b="1" dirty="0">
                <a:solidFill>
                  <a:srgbClr val="FF840D"/>
                </a:solidFill>
              </a:rPr>
              <a:t>Salesforce</a:t>
            </a:r>
            <a:r>
              <a:rPr lang="en-US" sz="1600" dirty="0">
                <a:solidFill>
                  <a:srgbClr val="202945"/>
                </a:solidFill>
              </a:rPr>
              <a:t> and </a:t>
            </a:r>
            <a:r>
              <a:rPr lang="en-US" sz="1600" b="1" dirty="0">
                <a:solidFill>
                  <a:srgbClr val="FF840D"/>
                </a:solidFill>
              </a:rPr>
              <a:t>ServiceNow</a:t>
            </a:r>
            <a:r>
              <a:rPr lang="en-US" sz="1600" dirty="0">
                <a:solidFill>
                  <a:srgbClr val="202945"/>
                </a:solidFill>
              </a:rPr>
              <a:t> appear to have the most advanced agentic AI products in this space</a:t>
            </a:r>
          </a:p>
        </p:txBody>
      </p:sp>
      <p:sp>
        <p:nvSpPr>
          <p:cNvPr id="4" name="Rectangle 3">
            <a:extLst>
              <a:ext uri="{FF2B5EF4-FFF2-40B4-BE49-F238E27FC236}">
                <a16:creationId xmlns:a16="http://schemas.microsoft.com/office/drawing/2014/main" id="{D50BDAB5-EC27-9B49-E8F7-B53F18824737}"/>
              </a:ext>
            </a:extLst>
          </p:cNvPr>
          <p:cNvSpPr/>
          <p:nvPr/>
        </p:nvSpPr>
        <p:spPr>
          <a:xfrm>
            <a:off x="715889" y="1735418"/>
            <a:ext cx="12124503" cy="4748509"/>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CH" sz="1400" dirty="0"/>
          </a:p>
        </p:txBody>
      </p:sp>
    </p:spTree>
    <p:extLst>
      <p:ext uri="{BB962C8B-B14F-4D97-AF65-F5344CB8AC3E}">
        <p14:creationId xmlns:p14="http://schemas.microsoft.com/office/powerpoint/2010/main" val="2893324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93B3A-90E8-0816-77A0-A104C9565438}"/>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ECD777FE-C52C-7067-5325-40EF370461DA}"/>
              </a:ext>
            </a:extLst>
          </p:cNvPr>
          <p:cNvSpPr/>
          <p:nvPr/>
        </p:nvSpPr>
        <p:spPr>
          <a:xfrm>
            <a:off x="835200" y="1033200"/>
            <a:ext cx="11626964" cy="503664"/>
          </a:xfrm>
          <a:prstGeom prst="rect">
            <a:avLst/>
          </a:prstGeom>
        </p:spPr>
        <p:txBody>
          <a:bodyPr wrap="square" lIns="0">
            <a:spAutoFit/>
          </a:bodyPr>
          <a:lstStyle/>
          <a:p>
            <a:pPr defTabSz="685804">
              <a:lnSpc>
                <a:spcPct val="90000"/>
              </a:lnSpc>
              <a:spcBef>
                <a:spcPct val="0"/>
              </a:spcBef>
              <a:defRPr/>
            </a:pPr>
            <a:r>
              <a:rPr lang="en-CH" sz="2890" b="1" dirty="0">
                <a:gradFill flip="none" rotWithShape="1">
                  <a:gsLst>
                    <a:gs pos="0">
                      <a:schemeClr val="accent4"/>
                    </a:gs>
                    <a:gs pos="100000">
                      <a:srgbClr val="FFA400"/>
                    </a:gs>
                  </a:gsLst>
                  <a:lin ang="0" scaled="1"/>
                  <a:tileRect/>
                </a:gradFill>
                <a:latin typeface="+mj-lt"/>
                <a:ea typeface="+mj-ea"/>
                <a:cs typeface="+mj-cs"/>
              </a:rPr>
              <a:t>It’s liquidity</a:t>
            </a:r>
            <a:r>
              <a:rPr lang="en-US" sz="2890" b="1" dirty="0">
                <a:gradFill flip="none" rotWithShape="1">
                  <a:gsLst>
                    <a:gs pos="0">
                      <a:schemeClr val="accent4"/>
                    </a:gs>
                    <a:gs pos="100000">
                      <a:srgbClr val="FFA400"/>
                    </a:gs>
                  </a:gsLst>
                  <a:lin ang="0" scaled="1"/>
                  <a:tileRect/>
                </a:gradFill>
                <a:latin typeface="+mj-lt"/>
                <a:ea typeface="+mj-ea"/>
                <a:cs typeface="+mj-cs"/>
              </a:rPr>
              <a:t>,</a:t>
            </a:r>
            <a:r>
              <a:rPr lang="en-CH" sz="2890" b="1" dirty="0">
                <a:gradFill flip="none" rotWithShape="1">
                  <a:gsLst>
                    <a:gs pos="0">
                      <a:schemeClr val="accent4"/>
                    </a:gs>
                    <a:gs pos="100000">
                      <a:srgbClr val="FFA400"/>
                    </a:gs>
                  </a:gsLst>
                  <a:lin ang="0" scaled="1"/>
                  <a:tileRect/>
                </a:gradFill>
                <a:latin typeface="+mj-lt"/>
                <a:ea typeface="+mj-ea"/>
                <a:cs typeface="+mj-cs"/>
              </a:rPr>
              <a:t> stupid! </a:t>
            </a:r>
            <a:endParaRPr lang="en-GB" sz="2890" b="1" dirty="0">
              <a:gradFill flip="none" rotWithShape="1">
                <a:gsLst>
                  <a:gs pos="0">
                    <a:schemeClr val="accent4"/>
                  </a:gs>
                  <a:gs pos="100000">
                    <a:srgbClr val="FFA400"/>
                  </a:gs>
                </a:gsLst>
                <a:lin ang="0" scaled="1"/>
                <a:tileRect/>
              </a:gradFill>
              <a:latin typeface="+mj-lt"/>
              <a:ea typeface="+mj-ea"/>
              <a:cs typeface="+mj-cs"/>
            </a:endParaRPr>
          </a:p>
        </p:txBody>
      </p:sp>
      <p:pic>
        <p:nvPicPr>
          <p:cNvPr id="2" name="Image 10">
            <a:extLst>
              <a:ext uri="{FF2B5EF4-FFF2-40B4-BE49-F238E27FC236}">
                <a16:creationId xmlns:a16="http://schemas.microsoft.com/office/drawing/2014/main" id="{AB2C4CB4-7C6E-0797-F2A3-1C26BF219DB1}"/>
              </a:ext>
            </a:extLst>
          </p:cNvPr>
          <p:cNvPicPr>
            <a:picLocks noChangeAspect="1"/>
          </p:cNvPicPr>
          <p:nvPr/>
        </p:nvPicPr>
        <p:blipFill>
          <a:blip r:embed="rId3"/>
          <a:stretch>
            <a:fillRect/>
          </a:stretch>
        </p:blipFill>
        <p:spPr>
          <a:xfrm>
            <a:off x="940025" y="1862522"/>
            <a:ext cx="5866249" cy="4462667"/>
          </a:xfrm>
          <a:prstGeom prst="rect">
            <a:avLst/>
          </a:prstGeom>
        </p:spPr>
      </p:pic>
      <p:pic>
        <p:nvPicPr>
          <p:cNvPr id="3" name="Image 11">
            <a:extLst>
              <a:ext uri="{FF2B5EF4-FFF2-40B4-BE49-F238E27FC236}">
                <a16:creationId xmlns:a16="http://schemas.microsoft.com/office/drawing/2014/main" id="{C603DB26-CA4E-75ED-1547-ECFB8A31A1E6}"/>
              </a:ext>
            </a:extLst>
          </p:cNvPr>
          <p:cNvPicPr>
            <a:picLocks noChangeAspect="1"/>
          </p:cNvPicPr>
          <p:nvPr/>
        </p:nvPicPr>
        <p:blipFill>
          <a:blip r:embed="rId4"/>
          <a:stretch>
            <a:fillRect/>
          </a:stretch>
        </p:blipFill>
        <p:spPr>
          <a:xfrm>
            <a:off x="7020491" y="1862523"/>
            <a:ext cx="5850521" cy="4462667"/>
          </a:xfrm>
          <a:prstGeom prst="rect">
            <a:avLst/>
          </a:prstGeom>
        </p:spPr>
      </p:pic>
      <p:sp>
        <p:nvSpPr>
          <p:cNvPr id="4" name="TextBox 10">
            <a:extLst>
              <a:ext uri="{FF2B5EF4-FFF2-40B4-BE49-F238E27FC236}">
                <a16:creationId xmlns:a16="http://schemas.microsoft.com/office/drawing/2014/main" id="{A155309E-F875-DFD5-3931-754E050F44D1}"/>
              </a:ext>
            </a:extLst>
          </p:cNvPr>
          <p:cNvSpPr txBox="1"/>
          <p:nvPr/>
        </p:nvSpPr>
        <p:spPr>
          <a:xfrm>
            <a:off x="1644820" y="2014764"/>
            <a:ext cx="3790490" cy="568538"/>
          </a:xfrm>
          <a:prstGeom prst="rect">
            <a:avLst/>
          </a:prstGeom>
          <a:noFill/>
        </p:spPr>
        <p:txBody>
          <a:bodyPr vert="horz" wrap="square" lIns="0" tIns="10800" rIns="0" bIns="3600" rtlCol="0" anchor="t">
            <a:spAutoFit/>
          </a:bodyPr>
          <a:lstStyle/>
          <a:p>
            <a:pPr algn="l"/>
            <a:r>
              <a:rPr lang="en-US" b="1" dirty="0">
                <a:solidFill>
                  <a:srgbClr val="FF840D"/>
                </a:solidFill>
              </a:rPr>
              <a:t>Global M2 </a:t>
            </a:r>
          </a:p>
          <a:p>
            <a:pPr algn="l"/>
            <a:r>
              <a:rPr lang="en-US" dirty="0">
                <a:solidFill>
                  <a:srgbClr val="002060"/>
                </a:solidFill>
              </a:rPr>
              <a:t>vs. </a:t>
            </a:r>
            <a:r>
              <a:rPr lang="en-US" b="1" dirty="0">
                <a:solidFill>
                  <a:srgbClr val="002060"/>
                </a:solidFill>
              </a:rPr>
              <a:t>S&amp;P 500 lagged 11 weeks </a:t>
            </a:r>
            <a:endParaRPr lang="en-CH" b="1" dirty="0">
              <a:solidFill>
                <a:srgbClr val="002060"/>
              </a:solidFill>
            </a:endParaRPr>
          </a:p>
        </p:txBody>
      </p:sp>
      <p:sp>
        <p:nvSpPr>
          <p:cNvPr id="5" name="TextBox 12">
            <a:extLst>
              <a:ext uri="{FF2B5EF4-FFF2-40B4-BE49-F238E27FC236}">
                <a16:creationId xmlns:a16="http://schemas.microsoft.com/office/drawing/2014/main" id="{E205189D-BEC9-F66D-652D-EE75D54741EA}"/>
              </a:ext>
            </a:extLst>
          </p:cNvPr>
          <p:cNvSpPr txBox="1"/>
          <p:nvPr/>
        </p:nvSpPr>
        <p:spPr>
          <a:xfrm>
            <a:off x="7768578" y="2003680"/>
            <a:ext cx="3614315" cy="568538"/>
          </a:xfrm>
          <a:prstGeom prst="rect">
            <a:avLst/>
          </a:prstGeom>
          <a:noFill/>
        </p:spPr>
        <p:txBody>
          <a:bodyPr vert="horz" wrap="square" lIns="0" tIns="10800" rIns="0" bIns="3600" rtlCol="0" anchor="t">
            <a:spAutoFit/>
          </a:bodyPr>
          <a:lstStyle/>
          <a:p>
            <a:pPr algn="l"/>
            <a:r>
              <a:rPr lang="en-US" b="1" dirty="0">
                <a:solidFill>
                  <a:srgbClr val="FF840D"/>
                </a:solidFill>
              </a:rPr>
              <a:t>Global M2 </a:t>
            </a:r>
          </a:p>
          <a:p>
            <a:pPr algn="l"/>
            <a:r>
              <a:rPr lang="en-US" dirty="0">
                <a:solidFill>
                  <a:srgbClr val="002060"/>
                </a:solidFill>
              </a:rPr>
              <a:t>vs. </a:t>
            </a:r>
            <a:r>
              <a:rPr lang="en-US" b="1" dirty="0">
                <a:solidFill>
                  <a:srgbClr val="002060"/>
                </a:solidFill>
              </a:rPr>
              <a:t>bitcoin lagged 11 weeks </a:t>
            </a:r>
            <a:endParaRPr lang="en-CH" b="1" dirty="0">
              <a:solidFill>
                <a:srgbClr val="002060"/>
              </a:solidFill>
            </a:endParaRPr>
          </a:p>
        </p:txBody>
      </p:sp>
    </p:spTree>
    <p:extLst>
      <p:ext uri="{BB962C8B-B14F-4D97-AF65-F5344CB8AC3E}">
        <p14:creationId xmlns:p14="http://schemas.microsoft.com/office/powerpoint/2010/main" val="819007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4A2177-8C33-C96F-E966-3E3B450890A6}"/>
              </a:ext>
            </a:extLst>
          </p:cNvPr>
          <p:cNvSpPr/>
          <p:nvPr/>
        </p:nvSpPr>
        <p:spPr>
          <a:xfrm>
            <a:off x="6023113" y="-1"/>
            <a:ext cx="760343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p>
        </p:txBody>
      </p:sp>
      <p:sp>
        <p:nvSpPr>
          <p:cNvPr id="3" name="Titre 7">
            <a:extLst>
              <a:ext uri="{FF2B5EF4-FFF2-40B4-BE49-F238E27FC236}">
                <a16:creationId xmlns:a16="http://schemas.microsoft.com/office/drawing/2014/main" id="{BCBABB93-966F-0885-C459-7F77CADA9DDE}"/>
              </a:ext>
            </a:extLst>
          </p:cNvPr>
          <p:cNvSpPr txBox="1">
            <a:spLocks/>
          </p:cNvSpPr>
          <p:nvPr/>
        </p:nvSpPr>
        <p:spPr>
          <a:xfrm>
            <a:off x="812660" y="2071098"/>
            <a:ext cx="6739414" cy="765209"/>
          </a:xfrm>
          <a:prstGeom prst="rect">
            <a:avLst/>
          </a:prstGeom>
          <a:noFill/>
        </p:spPr>
        <p:txBody>
          <a:bodyPr vert="horz" wrap="square" lIns="0" tIns="0" rIns="0" bIns="0" rtlCol="0" anchor="t" anchorCtr="0">
            <a:noAutofit/>
          </a:bodyPr>
          <a:lstStyle>
            <a:lvl1pPr algn="l" defTabSz="1007943" rtl="0" eaLnBrk="1" latinLnBrk="0" hangingPunct="1">
              <a:lnSpc>
                <a:spcPct val="100000"/>
              </a:lnSpc>
              <a:spcBef>
                <a:spcPct val="0"/>
              </a:spcBef>
              <a:buNone/>
              <a:defRPr sz="2600" b="0" kern="1200" cap="none" baseline="0">
                <a:gradFill flip="none" rotWithShape="1">
                  <a:gsLst>
                    <a:gs pos="0">
                      <a:schemeClr val="accent4"/>
                    </a:gs>
                    <a:gs pos="100000">
                      <a:srgbClr val="FFA400"/>
                    </a:gs>
                  </a:gsLst>
                  <a:lin ang="0" scaled="1"/>
                  <a:tileRect/>
                </a:gradFill>
                <a:latin typeface="+mj-lt"/>
                <a:ea typeface="+mj-ea"/>
                <a:cs typeface="+mj-cs"/>
              </a:defRPr>
            </a:lvl1pPr>
          </a:lstStyle>
          <a:p>
            <a:r>
              <a:rPr lang="en-US" sz="3600" dirty="0"/>
              <a:t>FAQ #</a:t>
            </a:r>
            <a:r>
              <a:rPr lang="en-CH" sz="3600" dirty="0"/>
              <a:t>3</a:t>
            </a:r>
            <a:endParaRPr lang="en-US" sz="3600" dirty="0"/>
          </a:p>
        </p:txBody>
      </p:sp>
      <p:sp>
        <p:nvSpPr>
          <p:cNvPr id="2" name="Espace réservé du texte 9">
            <a:extLst>
              <a:ext uri="{FF2B5EF4-FFF2-40B4-BE49-F238E27FC236}">
                <a16:creationId xmlns:a16="http://schemas.microsoft.com/office/drawing/2014/main" id="{EDEEA4AA-3933-CE22-0225-46067D8ADC15}"/>
              </a:ext>
            </a:extLst>
          </p:cNvPr>
          <p:cNvSpPr txBox="1">
            <a:spLocks/>
          </p:cNvSpPr>
          <p:nvPr/>
        </p:nvSpPr>
        <p:spPr>
          <a:xfrm>
            <a:off x="812660" y="3100133"/>
            <a:ext cx="5210453" cy="598410"/>
          </a:xfrm>
          <a:prstGeom prst="rect">
            <a:avLst/>
          </a:prstGeom>
          <a:noFill/>
        </p:spPr>
        <p:txBody>
          <a:bodyPr vert="horz" lIns="0" tIns="0" rIns="0" bIns="0" rtlCol="0" anchor="t">
            <a:noAutofit/>
          </a:bodyPr>
          <a:lstStyle>
            <a:lvl1pPr marL="0" indent="0" algn="l" defTabSz="1007943" rtl="0" eaLnBrk="1" latinLnBrk="0" hangingPunct="1">
              <a:lnSpc>
                <a:spcPct val="100000"/>
              </a:lnSpc>
              <a:spcBef>
                <a:spcPts val="0"/>
              </a:spcBef>
              <a:spcAft>
                <a:spcPts val="0"/>
              </a:spcAft>
              <a:buClr>
                <a:srgbClr val="FFA400"/>
              </a:buClr>
              <a:buSzPct val="90000"/>
              <a:buFont typeface="Wingdings 3" panose="05040102010807070707" pitchFamily="18" charset="2"/>
              <a:buNone/>
              <a:defRPr sz="1200" b="1"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r>
              <a:rPr lang="en-CH" sz="3600" dirty="0"/>
              <a:t>Is it </a:t>
            </a:r>
            <a:r>
              <a:rPr lang="en-US" sz="3600" dirty="0"/>
              <a:t>the end of US exceptionalism? </a:t>
            </a:r>
            <a:endParaRPr lang="en-GB" sz="3600" dirty="0"/>
          </a:p>
        </p:txBody>
      </p:sp>
      <p:pic>
        <p:nvPicPr>
          <p:cNvPr id="6" name="Picture 5">
            <a:extLst>
              <a:ext uri="{FF2B5EF4-FFF2-40B4-BE49-F238E27FC236}">
                <a16:creationId xmlns:a16="http://schemas.microsoft.com/office/drawing/2014/main" id="{B6E0DB13-2F59-4789-16D3-90C5829D3DD5}"/>
              </a:ext>
            </a:extLst>
          </p:cNvPr>
          <p:cNvPicPr>
            <a:picLocks noChangeAspect="1"/>
          </p:cNvPicPr>
          <p:nvPr/>
        </p:nvPicPr>
        <p:blipFill>
          <a:blip r:embed="rId3"/>
          <a:stretch>
            <a:fillRect/>
          </a:stretch>
        </p:blipFill>
        <p:spPr>
          <a:xfrm>
            <a:off x="8580418" y="0"/>
            <a:ext cx="5046130" cy="7559675"/>
          </a:xfrm>
          <a:prstGeom prst="rect">
            <a:avLst/>
          </a:prstGeom>
        </p:spPr>
      </p:pic>
    </p:spTree>
    <p:extLst>
      <p:ext uri="{BB962C8B-B14F-4D97-AF65-F5344CB8AC3E}">
        <p14:creationId xmlns:p14="http://schemas.microsoft.com/office/powerpoint/2010/main" val="1396101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B7CEC-6FA1-BE36-F6C5-96BEB6D80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53241E-D8AD-A2AC-595C-9F0A5BF96AE3}"/>
              </a:ext>
            </a:extLst>
          </p:cNvPr>
          <p:cNvSpPr>
            <a:spLocks noGrp="1"/>
          </p:cNvSpPr>
          <p:nvPr>
            <p:ph type="title"/>
          </p:nvPr>
        </p:nvSpPr>
        <p:spPr>
          <a:xfrm>
            <a:off x="825854" y="1097289"/>
            <a:ext cx="12010381" cy="509342"/>
          </a:xfrm>
        </p:spPr>
        <p:txBody>
          <a:bodyPr/>
          <a:lstStyle/>
          <a:p>
            <a:r>
              <a:rPr lang="en-US" dirty="0"/>
              <a:t>Foreign flows: no signs of US defiance at this stage</a:t>
            </a:r>
            <a:endParaRPr lang="en-GB" dirty="0"/>
          </a:p>
        </p:txBody>
      </p:sp>
      <p:sp>
        <p:nvSpPr>
          <p:cNvPr id="4" name="TextBox 17">
            <a:extLst>
              <a:ext uri="{FF2B5EF4-FFF2-40B4-BE49-F238E27FC236}">
                <a16:creationId xmlns:a16="http://schemas.microsoft.com/office/drawing/2014/main" id="{F4858BC8-C3FE-99AE-D81F-5A3D8D113295}"/>
              </a:ext>
            </a:extLst>
          </p:cNvPr>
          <p:cNvSpPr txBox="1"/>
          <p:nvPr/>
        </p:nvSpPr>
        <p:spPr>
          <a:xfrm>
            <a:off x="3155462" y="6859613"/>
            <a:ext cx="5545540" cy="330860"/>
          </a:xfrm>
          <a:prstGeom prst="rect">
            <a:avLst/>
          </a:prstGeom>
          <a:noFill/>
        </p:spPr>
        <p:txBody>
          <a:bodyPr wrap="square" rtlCol="0">
            <a:spAutoFit/>
          </a:bodyPr>
          <a:lstStyle/>
          <a:p>
            <a:pPr algn="r">
              <a:lnSpc>
                <a:spcPts val="1960"/>
              </a:lnSpc>
            </a:pPr>
            <a:r>
              <a:rPr lang="en-US" sz="1200" dirty="0">
                <a:latin typeface="Nunito Sans" pitchFamily="2" charset="77"/>
              </a:rPr>
              <a:t>Source:</a:t>
            </a:r>
            <a:r>
              <a:rPr lang="en-CH" sz="1200" dirty="0">
                <a:latin typeface="Nunito Sans" pitchFamily="2" charset="77"/>
              </a:rPr>
              <a:t> Goldman Sachs, EPFR</a:t>
            </a:r>
            <a:r>
              <a:rPr lang="en-US" sz="1200" dirty="0">
                <a:latin typeface="Nunito Sans" pitchFamily="2" charset="77"/>
              </a:rPr>
              <a:t>, </a:t>
            </a:r>
            <a:r>
              <a:rPr lang="en-US" sz="1200" dirty="0" err="1">
                <a:latin typeface="Nunito Sans" pitchFamily="2" charset="77"/>
              </a:rPr>
              <a:t>BofA</a:t>
            </a:r>
            <a:endParaRPr lang="en-US" sz="1200" dirty="0">
              <a:latin typeface="Nunito Sans" pitchFamily="2" charset="77"/>
            </a:endParaRPr>
          </a:p>
        </p:txBody>
      </p:sp>
      <p:pic>
        <p:nvPicPr>
          <p:cNvPr id="6" name="Picture 2">
            <a:extLst>
              <a:ext uri="{FF2B5EF4-FFF2-40B4-BE49-F238E27FC236}">
                <a16:creationId xmlns:a16="http://schemas.microsoft.com/office/drawing/2014/main" id="{32BDBB94-C536-1664-FD0C-7393D426E50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1084158" y="1734410"/>
            <a:ext cx="5367442" cy="4902953"/>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0921B27-4ED0-94CE-6A9D-E698EEFFFC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667" r="33197"/>
          <a:stretch>
            <a:fillRect/>
          </a:stretch>
        </p:blipFill>
        <p:spPr bwMode="auto">
          <a:xfrm>
            <a:off x="6864910" y="1734410"/>
            <a:ext cx="5785484" cy="49029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172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81C56-F806-8467-6149-DA8AAFF54AC4}"/>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555FBF1F-025F-77F8-65E6-115640EDA3A6}"/>
              </a:ext>
            </a:extLst>
          </p:cNvPr>
          <p:cNvSpPr>
            <a:spLocks noGrp="1"/>
          </p:cNvSpPr>
          <p:nvPr>
            <p:ph type="title"/>
          </p:nvPr>
        </p:nvSpPr>
        <p:spPr>
          <a:xfrm>
            <a:off x="868322" y="1039872"/>
            <a:ext cx="11822441" cy="509342"/>
          </a:xfrm>
        </p:spPr>
        <p:txBody>
          <a:bodyPr/>
          <a:lstStyle/>
          <a:p>
            <a:r>
              <a:rPr lang="en-US" dirty="0"/>
              <a:t>Some regions in the world have never been so pro-US…</a:t>
            </a:r>
            <a:endParaRPr lang="en-GB" dirty="0"/>
          </a:p>
        </p:txBody>
      </p:sp>
      <p:pic>
        <p:nvPicPr>
          <p:cNvPr id="2" name="Picture 1">
            <a:extLst>
              <a:ext uri="{FF2B5EF4-FFF2-40B4-BE49-F238E27FC236}">
                <a16:creationId xmlns:a16="http://schemas.microsoft.com/office/drawing/2014/main" id="{5A361B62-3035-A65C-DD98-6E1E200A686F}"/>
              </a:ext>
            </a:extLst>
          </p:cNvPr>
          <p:cNvPicPr>
            <a:picLocks noChangeAspect="1"/>
          </p:cNvPicPr>
          <p:nvPr/>
        </p:nvPicPr>
        <p:blipFill>
          <a:blip r:embed="rId3"/>
          <a:stretch>
            <a:fillRect/>
          </a:stretch>
        </p:blipFill>
        <p:spPr>
          <a:xfrm>
            <a:off x="246208" y="1704253"/>
            <a:ext cx="13066667" cy="5085714"/>
          </a:xfrm>
          <a:prstGeom prst="rect">
            <a:avLst/>
          </a:prstGeom>
        </p:spPr>
      </p:pic>
    </p:spTree>
    <p:extLst>
      <p:ext uri="{BB962C8B-B14F-4D97-AF65-F5344CB8AC3E}">
        <p14:creationId xmlns:p14="http://schemas.microsoft.com/office/powerpoint/2010/main" val="1011221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D38D4-5227-5B78-18B5-C2C18F18791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3138827-10E6-D76C-0607-733176538F7C}"/>
              </a:ext>
            </a:extLst>
          </p:cNvPr>
          <p:cNvSpPr>
            <a:spLocks noGrp="1"/>
          </p:cNvSpPr>
          <p:nvPr>
            <p:ph type="title"/>
          </p:nvPr>
        </p:nvSpPr>
        <p:spPr>
          <a:xfrm>
            <a:off x="867600" y="1039872"/>
            <a:ext cx="10034594" cy="509342"/>
          </a:xfrm>
        </p:spPr>
        <p:txBody>
          <a:bodyPr/>
          <a:lstStyle/>
          <a:p>
            <a:r>
              <a:rPr lang="en-CH" dirty="0"/>
              <a:t>Warren Buffet: “Don’t bet against </a:t>
            </a:r>
            <a:r>
              <a:rPr lang="en-GB" dirty="0"/>
              <a:t>A</a:t>
            </a:r>
            <a:r>
              <a:rPr lang="en-CH" dirty="0" err="1"/>
              <a:t>merica</a:t>
            </a:r>
            <a:r>
              <a:rPr lang="en-CH" dirty="0"/>
              <a:t>”...</a:t>
            </a:r>
            <a:endParaRPr lang="en-GB" dirty="0"/>
          </a:p>
        </p:txBody>
      </p:sp>
      <p:sp>
        <p:nvSpPr>
          <p:cNvPr id="6" name="Content Placeholder 2">
            <a:extLst>
              <a:ext uri="{FF2B5EF4-FFF2-40B4-BE49-F238E27FC236}">
                <a16:creationId xmlns:a16="http://schemas.microsoft.com/office/drawing/2014/main" id="{12FF15A2-5381-25B6-C7BF-69FB301041BA}"/>
              </a:ext>
            </a:extLst>
          </p:cNvPr>
          <p:cNvSpPr txBox="1">
            <a:spLocks/>
          </p:cNvSpPr>
          <p:nvPr/>
        </p:nvSpPr>
        <p:spPr>
          <a:xfrm>
            <a:off x="531168" y="1604344"/>
            <a:ext cx="12041007" cy="646328"/>
          </a:xfrm>
          <a:prstGeom prst="rect">
            <a:avLst/>
          </a:prstGeom>
        </p:spPr>
        <p:txBody>
          <a:bodyPr/>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marL="273600" lvl="1" indent="0" algn="just">
              <a:buNone/>
              <a:defRPr/>
            </a:pPr>
            <a:r>
              <a:rPr lang="en-CH" sz="1800" dirty="0">
                <a:solidFill>
                  <a:srgbClr val="202945"/>
                </a:solidFill>
                <a:latin typeface="Nunito Sans"/>
              </a:rPr>
              <a:t>”With just 4% of the world’s population, </a:t>
            </a:r>
            <a:r>
              <a:rPr lang="en-CH" sz="1800" b="1" dirty="0">
                <a:solidFill>
                  <a:srgbClr val="202945"/>
                </a:solidFill>
                <a:latin typeface="Nunito Sans"/>
              </a:rPr>
              <a:t>we lead in </a:t>
            </a:r>
            <a:r>
              <a:rPr lang="en-GB" sz="1800" b="1" dirty="0">
                <a:solidFill>
                  <a:srgbClr val="202945"/>
                </a:solidFill>
                <a:latin typeface="Nunito Sans"/>
              </a:rPr>
              <a:t>INNOVATION, CAPITAL, TALENT &amp; GLOBAL INFLUENCE</a:t>
            </a:r>
            <a:r>
              <a:rPr lang="en-CH" sz="1800" b="1" dirty="0">
                <a:solidFill>
                  <a:srgbClr val="202945"/>
                </a:solidFill>
                <a:latin typeface="Nunito Sans"/>
              </a:rPr>
              <a:t>” </a:t>
            </a:r>
            <a:r>
              <a:rPr lang="en-CH" sz="1800" dirty="0">
                <a:solidFill>
                  <a:srgbClr val="202945"/>
                </a:solidFill>
                <a:latin typeface="Nunito Sans"/>
              </a:rPr>
              <a:t>– Warren Buffet </a:t>
            </a:r>
            <a:endParaRPr lang="en-GB" sz="1800" dirty="0">
              <a:solidFill>
                <a:srgbClr val="202945"/>
              </a:solidFill>
              <a:latin typeface="Nunito Sans"/>
            </a:endParaRPr>
          </a:p>
          <a:p>
            <a:pPr lvl="1" algn="just">
              <a:defRPr/>
            </a:pPr>
            <a:endParaRPr lang="en-GB" sz="1800" b="1" dirty="0">
              <a:solidFill>
                <a:srgbClr val="202945"/>
              </a:solidFill>
              <a:latin typeface="Nunito Sans"/>
            </a:endParaRPr>
          </a:p>
          <a:p>
            <a:pPr lvl="1" algn="just">
              <a:defRPr/>
            </a:pPr>
            <a:endParaRPr lang="en-CH" sz="1800" b="1" dirty="0">
              <a:solidFill>
                <a:srgbClr val="202945"/>
              </a:solidFill>
              <a:latin typeface="Nunito Sans"/>
            </a:endParaRPr>
          </a:p>
          <a:p>
            <a:pPr lvl="1" algn="just">
              <a:defRPr/>
            </a:pPr>
            <a:endParaRPr lang="en-CH" sz="1800" b="1" dirty="0">
              <a:solidFill>
                <a:srgbClr val="202945"/>
              </a:solidFill>
              <a:latin typeface="Nunito Sans"/>
            </a:endParaRPr>
          </a:p>
        </p:txBody>
      </p:sp>
      <p:pic>
        <p:nvPicPr>
          <p:cNvPr id="1026" name="Picture 2" descr="No alternative text description for this image">
            <a:extLst>
              <a:ext uri="{FF2B5EF4-FFF2-40B4-BE49-F238E27FC236}">
                <a16:creationId xmlns:a16="http://schemas.microsoft.com/office/drawing/2014/main" id="{EB8C8790-9010-82E6-D6FA-40048D046B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664" y="2550068"/>
            <a:ext cx="8592992" cy="4038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216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8FAF2-F1C9-118B-D270-19CD0B69C8E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012ADDE-6E3F-5DD3-A8B2-34418A89992D}"/>
              </a:ext>
            </a:extLst>
          </p:cNvPr>
          <p:cNvSpPr>
            <a:spLocks noGrp="1"/>
          </p:cNvSpPr>
          <p:nvPr>
            <p:ph type="title"/>
          </p:nvPr>
        </p:nvSpPr>
        <p:spPr>
          <a:xfrm>
            <a:off x="867600" y="1039872"/>
            <a:ext cx="10034594" cy="509342"/>
          </a:xfrm>
        </p:spPr>
        <p:txBody>
          <a:bodyPr/>
          <a:lstStyle/>
          <a:p>
            <a:r>
              <a:rPr lang="en-US" dirty="0"/>
              <a:t>Do you think this is likely to change? </a:t>
            </a:r>
            <a:endParaRPr lang="en-GB" dirty="0"/>
          </a:p>
        </p:txBody>
      </p:sp>
      <p:pic>
        <p:nvPicPr>
          <p:cNvPr id="5" name="Picture 4">
            <a:extLst>
              <a:ext uri="{FF2B5EF4-FFF2-40B4-BE49-F238E27FC236}">
                <a16:creationId xmlns:a16="http://schemas.microsoft.com/office/drawing/2014/main" id="{FDF8B526-48D6-B408-AF23-CF523CA62BA9}"/>
              </a:ext>
            </a:extLst>
          </p:cNvPr>
          <p:cNvPicPr>
            <a:picLocks noChangeAspect="1"/>
          </p:cNvPicPr>
          <p:nvPr/>
        </p:nvPicPr>
        <p:blipFill>
          <a:blip r:embed="rId3"/>
          <a:srcRect t="12072" r="1063" b="5114"/>
          <a:stretch/>
        </p:blipFill>
        <p:spPr>
          <a:xfrm>
            <a:off x="2752714" y="2053649"/>
            <a:ext cx="7934346" cy="4695567"/>
          </a:xfrm>
          <a:prstGeom prst="rect">
            <a:avLst/>
          </a:prstGeom>
        </p:spPr>
      </p:pic>
      <p:sp>
        <p:nvSpPr>
          <p:cNvPr id="6" name="Content Placeholder 2">
            <a:extLst>
              <a:ext uri="{FF2B5EF4-FFF2-40B4-BE49-F238E27FC236}">
                <a16:creationId xmlns:a16="http://schemas.microsoft.com/office/drawing/2014/main" id="{AC233297-F112-6B39-ADA4-2D0D4A6FBDFA}"/>
              </a:ext>
            </a:extLst>
          </p:cNvPr>
          <p:cNvSpPr txBox="1">
            <a:spLocks/>
          </p:cNvSpPr>
          <p:nvPr/>
        </p:nvSpPr>
        <p:spPr>
          <a:xfrm>
            <a:off x="2164037" y="1812469"/>
            <a:ext cx="9828587" cy="1923309"/>
          </a:xfrm>
          <a:prstGeom prst="rect">
            <a:avLst/>
          </a:prstGeom>
        </p:spPr>
        <p:txBody>
          <a:bodyPr/>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marL="273600" lvl="1" indent="0" algn="just">
              <a:buNone/>
              <a:defRPr/>
            </a:pPr>
            <a:r>
              <a:rPr lang="en-GB" sz="1800" b="1" dirty="0">
                <a:solidFill>
                  <a:srgbClr val="202945"/>
                </a:solidFill>
                <a:latin typeface="Nunito Sans"/>
              </a:rPr>
              <a:t>Publicly traded companies founded less than 50 years ago </a:t>
            </a:r>
            <a:r>
              <a:rPr lang="en-CH" sz="1800" b="1" dirty="0">
                <a:solidFill>
                  <a:srgbClr val="202945"/>
                </a:solidFill>
                <a:latin typeface="Nunito Sans"/>
              </a:rPr>
              <a:t>with</a:t>
            </a:r>
            <a:r>
              <a:rPr lang="en-GB" sz="1800" b="1" dirty="0">
                <a:solidFill>
                  <a:srgbClr val="202945"/>
                </a:solidFill>
                <a:latin typeface="Nunito Sans"/>
              </a:rPr>
              <a:t> $10</a:t>
            </a:r>
            <a:r>
              <a:rPr lang="en-CH" sz="1800" b="1" dirty="0">
                <a:solidFill>
                  <a:srgbClr val="202945"/>
                </a:solidFill>
                <a:latin typeface="Nunito Sans"/>
              </a:rPr>
              <a:t>B+ Market Cap</a:t>
            </a:r>
            <a:endParaRPr lang="en-GB" sz="1800" b="1" dirty="0">
              <a:solidFill>
                <a:srgbClr val="202945"/>
              </a:solidFill>
              <a:latin typeface="Nunito Sans"/>
            </a:endParaRPr>
          </a:p>
          <a:p>
            <a:pPr lvl="1" algn="just">
              <a:defRPr/>
            </a:pPr>
            <a:endParaRPr lang="en-CH" sz="1800" b="1" dirty="0">
              <a:solidFill>
                <a:srgbClr val="202945"/>
              </a:solidFill>
              <a:latin typeface="Nunito Sans"/>
            </a:endParaRPr>
          </a:p>
          <a:p>
            <a:pPr lvl="1" algn="just">
              <a:defRPr/>
            </a:pPr>
            <a:endParaRPr lang="en-CH" sz="1800" b="1" dirty="0">
              <a:solidFill>
                <a:srgbClr val="202945"/>
              </a:solidFill>
              <a:latin typeface="Nunito Sans"/>
            </a:endParaRPr>
          </a:p>
        </p:txBody>
      </p:sp>
    </p:spTree>
    <p:extLst>
      <p:ext uri="{BB962C8B-B14F-4D97-AF65-F5344CB8AC3E}">
        <p14:creationId xmlns:p14="http://schemas.microsoft.com/office/powerpoint/2010/main" val="1868041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75FF4-C907-CFB1-C250-A110B0A7322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C8508A3-5858-010A-6FC2-F83950AD48D4}"/>
              </a:ext>
            </a:extLst>
          </p:cNvPr>
          <p:cNvSpPr>
            <a:spLocks noGrp="1"/>
          </p:cNvSpPr>
          <p:nvPr>
            <p:ph type="title"/>
          </p:nvPr>
        </p:nvSpPr>
        <p:spPr>
          <a:xfrm>
            <a:off x="867600" y="1039872"/>
            <a:ext cx="11324400" cy="509342"/>
          </a:xfrm>
        </p:spPr>
        <p:txBody>
          <a:bodyPr/>
          <a:lstStyle/>
          <a:p>
            <a:r>
              <a:rPr lang="en-US" dirty="0"/>
              <a:t>For the time being, generative AI remains a US-China race… </a:t>
            </a:r>
            <a:endParaRPr lang="en-GB" dirty="0"/>
          </a:p>
        </p:txBody>
      </p:sp>
      <p:pic>
        <p:nvPicPr>
          <p:cNvPr id="2" name="Picture 1">
            <a:extLst>
              <a:ext uri="{FF2B5EF4-FFF2-40B4-BE49-F238E27FC236}">
                <a16:creationId xmlns:a16="http://schemas.microsoft.com/office/drawing/2014/main" id="{047AF15B-C8E1-AD91-EB42-B7285E12CC3F}"/>
              </a:ext>
            </a:extLst>
          </p:cNvPr>
          <p:cNvPicPr>
            <a:picLocks noChangeAspect="1"/>
          </p:cNvPicPr>
          <p:nvPr/>
        </p:nvPicPr>
        <p:blipFill>
          <a:blip r:embed="rId3"/>
          <a:stretch>
            <a:fillRect/>
          </a:stretch>
        </p:blipFill>
        <p:spPr>
          <a:xfrm>
            <a:off x="867600" y="1549214"/>
            <a:ext cx="11704762" cy="5228571"/>
          </a:xfrm>
          <a:prstGeom prst="rect">
            <a:avLst/>
          </a:prstGeom>
        </p:spPr>
      </p:pic>
    </p:spTree>
    <p:extLst>
      <p:ext uri="{BB962C8B-B14F-4D97-AF65-F5344CB8AC3E}">
        <p14:creationId xmlns:p14="http://schemas.microsoft.com/office/powerpoint/2010/main" val="2150294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5517-972F-2687-C374-3159097D014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69CDA7BE-6896-CDDB-ABA3-6B7CED11C772}"/>
              </a:ext>
            </a:extLst>
          </p:cNvPr>
          <p:cNvSpPr>
            <a:spLocks noGrp="1"/>
          </p:cNvSpPr>
          <p:nvPr>
            <p:ph type="title"/>
          </p:nvPr>
        </p:nvSpPr>
        <p:spPr>
          <a:xfrm>
            <a:off x="867600" y="1039872"/>
            <a:ext cx="10034594" cy="509342"/>
          </a:xfrm>
        </p:spPr>
        <p:txBody>
          <a:bodyPr/>
          <a:lstStyle/>
          <a:p>
            <a:r>
              <a:rPr lang="en-US" dirty="0"/>
              <a:t>… while Europe remains obsessed with regulation</a:t>
            </a:r>
            <a:endParaRPr lang="en-GB" dirty="0"/>
          </a:p>
        </p:txBody>
      </p:sp>
      <p:pic>
        <p:nvPicPr>
          <p:cNvPr id="3074" name="Picture 2" descr="US and EU Companies Less than 50 Years Old with $10B+ Market Cap :  r/ProfessorFinance">
            <a:extLst>
              <a:ext uri="{FF2B5EF4-FFF2-40B4-BE49-F238E27FC236}">
                <a16:creationId xmlns:a16="http://schemas.microsoft.com/office/drawing/2014/main" id="{7ACB200F-7511-985F-6FD9-5C424E294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6455" y="1790897"/>
            <a:ext cx="7646863" cy="4728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639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39DEB-03D0-6F10-245C-F8A733777569}"/>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23622D3-CA1C-5861-A8B6-E2301AC0218D}"/>
              </a:ext>
            </a:extLst>
          </p:cNvPr>
          <p:cNvSpPr>
            <a:spLocks noGrp="1"/>
          </p:cNvSpPr>
          <p:nvPr>
            <p:ph type="title"/>
          </p:nvPr>
        </p:nvSpPr>
        <p:spPr>
          <a:xfrm>
            <a:off x="867600" y="1039872"/>
            <a:ext cx="10034594" cy="509342"/>
          </a:xfrm>
        </p:spPr>
        <p:txBody>
          <a:bodyPr/>
          <a:lstStyle/>
          <a:p>
            <a:r>
              <a:rPr lang="en-US" dirty="0"/>
              <a:t>Don’t forget that the stock market is NOT the economy…</a:t>
            </a:r>
            <a:endParaRPr lang="en-GB" dirty="0"/>
          </a:p>
        </p:txBody>
      </p:sp>
      <p:pic>
        <p:nvPicPr>
          <p:cNvPr id="3" name="Picture 2">
            <a:extLst>
              <a:ext uri="{FF2B5EF4-FFF2-40B4-BE49-F238E27FC236}">
                <a16:creationId xmlns:a16="http://schemas.microsoft.com/office/drawing/2014/main" id="{C10BC3AF-53EF-1E90-FD98-252961955919}"/>
              </a:ext>
            </a:extLst>
          </p:cNvPr>
          <p:cNvPicPr>
            <a:picLocks noChangeAspect="1"/>
          </p:cNvPicPr>
          <p:nvPr/>
        </p:nvPicPr>
        <p:blipFill>
          <a:blip r:embed="rId3"/>
          <a:srcRect l="2636" t="2733" r="1041" b="2277"/>
          <a:stretch/>
        </p:blipFill>
        <p:spPr>
          <a:xfrm>
            <a:off x="1999118" y="1549214"/>
            <a:ext cx="9441537" cy="5108692"/>
          </a:xfrm>
          <a:prstGeom prst="rect">
            <a:avLst/>
          </a:prstGeom>
        </p:spPr>
      </p:pic>
    </p:spTree>
    <p:extLst>
      <p:ext uri="{BB962C8B-B14F-4D97-AF65-F5344CB8AC3E}">
        <p14:creationId xmlns:p14="http://schemas.microsoft.com/office/powerpoint/2010/main" val="2810819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A1659-46A1-FCA6-2BF0-84891636FE2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F8B49E0-C59E-64F7-E7E3-2F2AAC4A2FC9}"/>
              </a:ext>
            </a:extLst>
          </p:cNvPr>
          <p:cNvSpPr>
            <a:spLocks noGrp="1"/>
          </p:cNvSpPr>
          <p:nvPr>
            <p:ph type="title"/>
          </p:nvPr>
        </p:nvSpPr>
        <p:spPr>
          <a:xfrm>
            <a:off x="867600" y="1039872"/>
            <a:ext cx="11899364" cy="509342"/>
          </a:xfrm>
        </p:spPr>
        <p:txBody>
          <a:bodyPr/>
          <a:lstStyle/>
          <a:p>
            <a:r>
              <a:rPr lang="en-US" dirty="0"/>
              <a:t>US stocks exhibit higher Return on Capital Employed (RoCE)</a:t>
            </a:r>
            <a:endParaRPr lang="en-GB" dirty="0"/>
          </a:p>
        </p:txBody>
      </p:sp>
      <p:sp>
        <p:nvSpPr>
          <p:cNvPr id="4" name="Content Placeholder 2">
            <a:extLst>
              <a:ext uri="{FF2B5EF4-FFF2-40B4-BE49-F238E27FC236}">
                <a16:creationId xmlns:a16="http://schemas.microsoft.com/office/drawing/2014/main" id="{916C2B57-E78D-53E5-27C6-2A03CE6398A7}"/>
              </a:ext>
            </a:extLst>
          </p:cNvPr>
          <p:cNvSpPr txBox="1">
            <a:spLocks/>
          </p:cNvSpPr>
          <p:nvPr/>
        </p:nvSpPr>
        <p:spPr>
          <a:xfrm>
            <a:off x="2835982" y="2362218"/>
            <a:ext cx="9828587" cy="1923309"/>
          </a:xfrm>
          <a:prstGeom prst="rect">
            <a:avLst/>
          </a:prstGeom>
        </p:spPr>
        <p:txBody>
          <a:bodyPr/>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marL="273600" lvl="1" indent="0" algn="just">
              <a:buNone/>
              <a:defRPr/>
            </a:pPr>
            <a:r>
              <a:rPr lang="en-US" sz="1800" b="1" dirty="0">
                <a:solidFill>
                  <a:srgbClr val="202945"/>
                </a:solidFill>
                <a:latin typeface="Nunito Sans"/>
              </a:rPr>
              <a:t>Key profitability metrics excluding financials (2025) – by Redburn</a:t>
            </a:r>
            <a:endParaRPr lang="en-GB" sz="1800" b="1" dirty="0">
              <a:solidFill>
                <a:srgbClr val="202945"/>
              </a:solidFill>
              <a:latin typeface="Nunito Sans"/>
            </a:endParaRPr>
          </a:p>
          <a:p>
            <a:pPr lvl="1" algn="just">
              <a:defRPr/>
            </a:pPr>
            <a:endParaRPr lang="en-CH" sz="1800" b="1" dirty="0">
              <a:solidFill>
                <a:srgbClr val="202945"/>
              </a:solidFill>
              <a:latin typeface="Nunito Sans"/>
            </a:endParaRPr>
          </a:p>
          <a:p>
            <a:pPr lvl="1" algn="just">
              <a:defRPr/>
            </a:pPr>
            <a:endParaRPr lang="en-CH" sz="1800" b="1" dirty="0">
              <a:solidFill>
                <a:srgbClr val="202945"/>
              </a:solidFill>
              <a:latin typeface="Nunito Sans"/>
            </a:endParaRPr>
          </a:p>
        </p:txBody>
      </p:sp>
      <p:pic>
        <p:nvPicPr>
          <p:cNvPr id="8" name="Picture 7">
            <a:extLst>
              <a:ext uri="{FF2B5EF4-FFF2-40B4-BE49-F238E27FC236}">
                <a16:creationId xmlns:a16="http://schemas.microsoft.com/office/drawing/2014/main" id="{4FC09BD7-F6FB-9C64-B7E1-DD18916FC725}"/>
              </a:ext>
            </a:extLst>
          </p:cNvPr>
          <p:cNvPicPr>
            <a:picLocks noChangeAspect="1"/>
          </p:cNvPicPr>
          <p:nvPr/>
        </p:nvPicPr>
        <p:blipFill>
          <a:blip r:embed="rId3"/>
          <a:srcRect l="5851" t="4383" r="6531" b="6249"/>
          <a:stretch/>
        </p:blipFill>
        <p:spPr>
          <a:xfrm>
            <a:off x="2504804" y="2694186"/>
            <a:ext cx="8430165" cy="3182683"/>
          </a:xfrm>
          <a:prstGeom prst="rect">
            <a:avLst/>
          </a:prstGeom>
        </p:spPr>
      </p:pic>
    </p:spTree>
    <p:extLst>
      <p:ext uri="{BB962C8B-B14F-4D97-AF65-F5344CB8AC3E}">
        <p14:creationId xmlns:p14="http://schemas.microsoft.com/office/powerpoint/2010/main" val="2237843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A7029-65D2-739E-3D96-CE7AF90E3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D9511-9CA8-AF88-2AC4-6F41B66A2F18}"/>
              </a:ext>
            </a:extLst>
          </p:cNvPr>
          <p:cNvSpPr>
            <a:spLocks noGrp="1"/>
          </p:cNvSpPr>
          <p:nvPr>
            <p:ph type="title"/>
          </p:nvPr>
        </p:nvSpPr>
        <p:spPr>
          <a:xfrm>
            <a:off x="879083" y="1030773"/>
            <a:ext cx="11853243" cy="509342"/>
          </a:xfrm>
        </p:spPr>
        <p:txBody>
          <a:bodyPr/>
          <a:lstStyle/>
          <a:p>
            <a:r>
              <a:rPr lang="en-US" dirty="0"/>
              <a:t>Still, there is </a:t>
            </a:r>
            <a:r>
              <a:rPr lang="en-CH" dirty="0"/>
              <a:t>some room for global asset allocators to rebalance</a:t>
            </a:r>
            <a:endParaRPr lang="en-GB" dirty="0"/>
          </a:p>
        </p:txBody>
      </p:sp>
      <p:sp>
        <p:nvSpPr>
          <p:cNvPr id="4" name="TextBox 17">
            <a:extLst>
              <a:ext uri="{FF2B5EF4-FFF2-40B4-BE49-F238E27FC236}">
                <a16:creationId xmlns:a16="http://schemas.microsoft.com/office/drawing/2014/main" id="{34171FD6-AC93-E99E-3911-4111918164FD}"/>
              </a:ext>
            </a:extLst>
          </p:cNvPr>
          <p:cNvSpPr txBox="1"/>
          <p:nvPr/>
        </p:nvSpPr>
        <p:spPr>
          <a:xfrm>
            <a:off x="2810689" y="6884893"/>
            <a:ext cx="5545540" cy="330860"/>
          </a:xfrm>
          <a:prstGeom prst="rect">
            <a:avLst/>
          </a:prstGeom>
          <a:noFill/>
        </p:spPr>
        <p:txBody>
          <a:bodyPr wrap="square" rtlCol="0">
            <a:spAutoFit/>
          </a:bodyPr>
          <a:lstStyle/>
          <a:p>
            <a:pPr algn="r">
              <a:lnSpc>
                <a:spcPts val="1960"/>
              </a:lnSpc>
            </a:pPr>
            <a:r>
              <a:rPr lang="en-US" sz="1200" dirty="0">
                <a:latin typeface="Nunito Sans" pitchFamily="2" charset="77"/>
              </a:rPr>
              <a:t>Source:</a:t>
            </a:r>
            <a:r>
              <a:rPr lang="en-CH" sz="1200" dirty="0">
                <a:latin typeface="Nunito Sans" pitchFamily="2" charset="77"/>
              </a:rPr>
              <a:t> Global Markets Investor, </a:t>
            </a:r>
            <a:r>
              <a:rPr lang="en-CH" sz="1200" dirty="0" err="1">
                <a:latin typeface="Nunito Sans" pitchFamily="2" charset="77"/>
              </a:rPr>
              <a:t>BofA</a:t>
            </a:r>
            <a:endParaRPr lang="en-US" sz="1200" dirty="0">
              <a:latin typeface="Nunito Sans" pitchFamily="2" charset="77"/>
            </a:endParaRPr>
          </a:p>
        </p:txBody>
      </p:sp>
      <p:pic>
        <p:nvPicPr>
          <p:cNvPr id="3074" name="Picture 2" descr="chart">
            <a:extLst>
              <a:ext uri="{FF2B5EF4-FFF2-40B4-BE49-F238E27FC236}">
                <a16:creationId xmlns:a16="http://schemas.microsoft.com/office/drawing/2014/main" id="{E60F4003-A4DA-B1F5-A53A-7CB43E216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14" y="2365820"/>
            <a:ext cx="6764721" cy="366189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No alternative text description for this image">
            <a:extLst>
              <a:ext uri="{FF2B5EF4-FFF2-40B4-BE49-F238E27FC236}">
                <a16:creationId xmlns:a16="http://schemas.microsoft.com/office/drawing/2014/main" id="{F457D266-160F-EC40-7A7A-8A53BF6438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3804" y="1801169"/>
            <a:ext cx="5925528" cy="4925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987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52CC8-360B-9C6D-16DC-65D735B08CD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9F523382-AA6B-DAFE-DB57-8812E6C58251}"/>
              </a:ext>
            </a:extLst>
          </p:cNvPr>
          <p:cNvSpPr>
            <a:spLocks noGrp="1"/>
          </p:cNvSpPr>
          <p:nvPr>
            <p:ph type="title"/>
          </p:nvPr>
        </p:nvSpPr>
        <p:spPr>
          <a:xfrm>
            <a:off x="868322" y="1039872"/>
            <a:ext cx="11822441" cy="509342"/>
          </a:xfrm>
        </p:spPr>
        <p:txBody>
          <a:bodyPr/>
          <a:lstStyle/>
          <a:p>
            <a:r>
              <a:rPr lang="en-US" dirty="0"/>
              <a:t>Can we afford to ignore China? </a:t>
            </a:r>
            <a:endParaRPr lang="en-GB" dirty="0"/>
          </a:p>
        </p:txBody>
      </p:sp>
      <p:pic>
        <p:nvPicPr>
          <p:cNvPr id="4" name="Picture 3">
            <a:extLst>
              <a:ext uri="{FF2B5EF4-FFF2-40B4-BE49-F238E27FC236}">
                <a16:creationId xmlns:a16="http://schemas.microsoft.com/office/drawing/2014/main" id="{FD06B2F3-7F2E-AB1A-83A3-AA01A42AD1A8}"/>
              </a:ext>
            </a:extLst>
          </p:cNvPr>
          <p:cNvPicPr>
            <a:picLocks noChangeAspect="1"/>
          </p:cNvPicPr>
          <p:nvPr/>
        </p:nvPicPr>
        <p:blipFill>
          <a:blip r:embed="rId3"/>
          <a:stretch>
            <a:fillRect/>
          </a:stretch>
        </p:blipFill>
        <p:spPr>
          <a:xfrm>
            <a:off x="524649" y="1678176"/>
            <a:ext cx="12390476" cy="4961905"/>
          </a:xfrm>
          <a:prstGeom prst="rect">
            <a:avLst/>
          </a:prstGeom>
        </p:spPr>
      </p:pic>
    </p:spTree>
    <p:extLst>
      <p:ext uri="{BB962C8B-B14F-4D97-AF65-F5344CB8AC3E}">
        <p14:creationId xmlns:p14="http://schemas.microsoft.com/office/powerpoint/2010/main" val="2323422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EC5F7-72DB-9115-B81E-FDCE8FCD4A4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D3860C8-15FD-400D-4EA1-B02C185430E4}"/>
              </a:ext>
            </a:extLst>
          </p:cNvPr>
          <p:cNvSpPr/>
          <p:nvPr/>
        </p:nvSpPr>
        <p:spPr>
          <a:xfrm>
            <a:off x="6023113" y="-1"/>
            <a:ext cx="760343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p>
        </p:txBody>
      </p:sp>
      <p:sp>
        <p:nvSpPr>
          <p:cNvPr id="3" name="Titre 7">
            <a:extLst>
              <a:ext uri="{FF2B5EF4-FFF2-40B4-BE49-F238E27FC236}">
                <a16:creationId xmlns:a16="http://schemas.microsoft.com/office/drawing/2014/main" id="{E05F8DAA-E8D0-90D3-7362-341E8473C077}"/>
              </a:ext>
            </a:extLst>
          </p:cNvPr>
          <p:cNvSpPr txBox="1">
            <a:spLocks/>
          </p:cNvSpPr>
          <p:nvPr/>
        </p:nvSpPr>
        <p:spPr>
          <a:xfrm>
            <a:off x="812660" y="2071098"/>
            <a:ext cx="6739414" cy="765209"/>
          </a:xfrm>
          <a:prstGeom prst="rect">
            <a:avLst/>
          </a:prstGeom>
          <a:noFill/>
        </p:spPr>
        <p:txBody>
          <a:bodyPr vert="horz" wrap="square" lIns="0" tIns="0" rIns="0" bIns="0" rtlCol="0" anchor="t" anchorCtr="0">
            <a:noAutofit/>
          </a:bodyPr>
          <a:lstStyle>
            <a:lvl1pPr algn="l" defTabSz="1007943" rtl="0" eaLnBrk="1" latinLnBrk="0" hangingPunct="1">
              <a:lnSpc>
                <a:spcPct val="100000"/>
              </a:lnSpc>
              <a:spcBef>
                <a:spcPct val="0"/>
              </a:spcBef>
              <a:buNone/>
              <a:defRPr sz="2600" b="0" kern="1200" cap="none" baseline="0">
                <a:gradFill flip="none" rotWithShape="1">
                  <a:gsLst>
                    <a:gs pos="0">
                      <a:schemeClr val="accent4"/>
                    </a:gs>
                    <a:gs pos="100000">
                      <a:srgbClr val="FFA400"/>
                    </a:gs>
                  </a:gsLst>
                  <a:lin ang="0" scaled="1"/>
                  <a:tileRect/>
                </a:gradFill>
                <a:latin typeface="+mj-lt"/>
                <a:ea typeface="+mj-ea"/>
                <a:cs typeface="+mj-cs"/>
              </a:defRPr>
            </a:lvl1pPr>
          </a:lstStyle>
          <a:p>
            <a:r>
              <a:rPr lang="en-US" sz="3600" dirty="0"/>
              <a:t>FAQ #</a:t>
            </a:r>
            <a:r>
              <a:rPr lang="en-CH" sz="3600" dirty="0"/>
              <a:t>4</a:t>
            </a:r>
            <a:endParaRPr lang="en-US" sz="3600" dirty="0"/>
          </a:p>
        </p:txBody>
      </p:sp>
      <p:sp>
        <p:nvSpPr>
          <p:cNvPr id="2" name="Espace réservé du texte 9">
            <a:extLst>
              <a:ext uri="{FF2B5EF4-FFF2-40B4-BE49-F238E27FC236}">
                <a16:creationId xmlns:a16="http://schemas.microsoft.com/office/drawing/2014/main" id="{E4F99CA2-FCE3-B7C1-62E7-A539951A4DBA}"/>
              </a:ext>
            </a:extLst>
          </p:cNvPr>
          <p:cNvSpPr txBox="1">
            <a:spLocks/>
          </p:cNvSpPr>
          <p:nvPr/>
        </p:nvSpPr>
        <p:spPr>
          <a:xfrm>
            <a:off x="812660" y="3065500"/>
            <a:ext cx="4649311" cy="598410"/>
          </a:xfrm>
          <a:prstGeom prst="rect">
            <a:avLst/>
          </a:prstGeom>
          <a:noFill/>
        </p:spPr>
        <p:txBody>
          <a:bodyPr vert="horz" lIns="0" tIns="0" rIns="0" bIns="0" rtlCol="0" anchor="t">
            <a:noAutofit/>
          </a:bodyPr>
          <a:lstStyle>
            <a:lvl1pPr marL="0" indent="0" algn="l" defTabSz="1007943" rtl="0" eaLnBrk="1" latinLnBrk="0" hangingPunct="1">
              <a:lnSpc>
                <a:spcPct val="100000"/>
              </a:lnSpc>
              <a:spcBef>
                <a:spcPts val="0"/>
              </a:spcBef>
              <a:spcAft>
                <a:spcPts val="0"/>
              </a:spcAft>
              <a:buClr>
                <a:srgbClr val="FFA400"/>
              </a:buClr>
              <a:buSzPct val="90000"/>
              <a:buFont typeface="Wingdings 3" panose="05040102010807070707" pitchFamily="18" charset="2"/>
              <a:buNone/>
              <a:defRPr sz="1200" b="1"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r>
              <a:rPr lang="en-US" sz="3600" dirty="0"/>
              <a:t>Is it the end of the greenback’s reign? </a:t>
            </a:r>
          </a:p>
          <a:p>
            <a:endParaRPr lang="en-US" sz="3200" dirty="0"/>
          </a:p>
        </p:txBody>
      </p:sp>
      <p:pic>
        <p:nvPicPr>
          <p:cNvPr id="5" name="Picture 4">
            <a:extLst>
              <a:ext uri="{FF2B5EF4-FFF2-40B4-BE49-F238E27FC236}">
                <a16:creationId xmlns:a16="http://schemas.microsoft.com/office/drawing/2014/main" id="{CE5BDF73-18F6-7F83-9D7E-56E46A2D174E}"/>
              </a:ext>
            </a:extLst>
          </p:cNvPr>
          <p:cNvPicPr>
            <a:picLocks noChangeAspect="1"/>
          </p:cNvPicPr>
          <p:nvPr/>
        </p:nvPicPr>
        <p:blipFill>
          <a:blip r:embed="rId3"/>
          <a:stretch>
            <a:fillRect/>
          </a:stretch>
        </p:blipFill>
        <p:spPr>
          <a:xfrm>
            <a:off x="8624151" y="-2"/>
            <a:ext cx="5046130" cy="7559675"/>
          </a:xfrm>
          <a:prstGeom prst="rect">
            <a:avLst/>
          </a:prstGeom>
        </p:spPr>
      </p:pic>
    </p:spTree>
    <p:extLst>
      <p:ext uri="{BB962C8B-B14F-4D97-AF65-F5344CB8AC3E}">
        <p14:creationId xmlns:p14="http://schemas.microsoft.com/office/powerpoint/2010/main" val="1400593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AD603-89C0-A4B2-8993-272AD521D296}"/>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A51A4A9E-1ACA-58C8-8FF1-23987D1C89EB}"/>
              </a:ext>
            </a:extLst>
          </p:cNvPr>
          <p:cNvSpPr/>
          <p:nvPr/>
        </p:nvSpPr>
        <p:spPr>
          <a:xfrm>
            <a:off x="835199" y="1033200"/>
            <a:ext cx="12395891" cy="510781"/>
          </a:xfrm>
          <a:prstGeom prst="rect">
            <a:avLst/>
          </a:prstGeom>
        </p:spPr>
        <p:txBody>
          <a:bodyPr wrap="square" lIns="0">
            <a:spAutoFit/>
          </a:bodyPr>
          <a:lstStyle/>
          <a:p>
            <a:pPr defTabSz="685804">
              <a:lnSpc>
                <a:spcPct val="90000"/>
              </a:lnSpc>
              <a:spcBef>
                <a:spcPct val="0"/>
              </a:spcBef>
              <a:defRPr/>
            </a:pPr>
            <a:r>
              <a:rPr lang="en-US" sz="2940" b="1" dirty="0">
                <a:gradFill flip="none" rotWithShape="1">
                  <a:gsLst>
                    <a:gs pos="0">
                      <a:schemeClr val="accent4"/>
                    </a:gs>
                    <a:gs pos="100000">
                      <a:srgbClr val="FFA400"/>
                    </a:gs>
                  </a:gsLst>
                  <a:lin ang="0" scaled="1"/>
                  <a:tileRect/>
                </a:gradFill>
                <a:latin typeface="+mj-lt"/>
                <a:ea typeface="+mj-ea"/>
                <a:cs typeface="+mj-cs"/>
              </a:rPr>
              <a:t>Trump believes the dollar reserve status </a:t>
            </a:r>
            <a:r>
              <a:rPr lang="en-US" sz="2940" b="1" dirty="0" err="1">
                <a:gradFill flip="none" rotWithShape="1">
                  <a:gsLst>
                    <a:gs pos="0">
                      <a:schemeClr val="accent4"/>
                    </a:gs>
                    <a:gs pos="100000">
                      <a:srgbClr val="FFA400"/>
                    </a:gs>
                  </a:gsLst>
                  <a:lin ang="0" scaled="1"/>
                  <a:tileRect/>
                </a:gradFill>
                <a:latin typeface="+mj-lt"/>
                <a:ea typeface="+mj-ea"/>
                <a:cs typeface="+mj-cs"/>
              </a:rPr>
              <a:t>penalises</a:t>
            </a:r>
            <a:r>
              <a:rPr lang="en-US" sz="2940" b="1" dirty="0">
                <a:gradFill flip="none" rotWithShape="1">
                  <a:gsLst>
                    <a:gs pos="0">
                      <a:schemeClr val="accent4"/>
                    </a:gs>
                    <a:gs pos="100000">
                      <a:srgbClr val="FFA400"/>
                    </a:gs>
                  </a:gsLst>
                  <a:lin ang="0" scaled="1"/>
                  <a:tileRect/>
                </a:gradFill>
                <a:latin typeface="+mj-lt"/>
                <a:ea typeface="+mj-ea"/>
                <a:cs typeface="+mj-cs"/>
              </a:rPr>
              <a:t> US trade balance</a:t>
            </a:r>
            <a:endParaRPr lang="en-GB" sz="2940" b="1" dirty="0">
              <a:gradFill flip="none" rotWithShape="1">
                <a:gsLst>
                  <a:gs pos="0">
                    <a:schemeClr val="accent4"/>
                  </a:gs>
                  <a:gs pos="100000">
                    <a:srgbClr val="FFA400"/>
                  </a:gs>
                </a:gsLst>
                <a:lin ang="0" scaled="1"/>
                <a:tileRect/>
              </a:gradFill>
              <a:latin typeface="+mj-lt"/>
              <a:ea typeface="+mj-ea"/>
              <a:cs typeface="+mj-cs"/>
            </a:endParaRPr>
          </a:p>
        </p:txBody>
      </p:sp>
      <p:pic>
        <p:nvPicPr>
          <p:cNvPr id="3" name="Picture 2">
            <a:extLst>
              <a:ext uri="{FF2B5EF4-FFF2-40B4-BE49-F238E27FC236}">
                <a16:creationId xmlns:a16="http://schemas.microsoft.com/office/drawing/2014/main" id="{6A2235E5-5396-3282-6031-13F73E31B323}"/>
              </a:ext>
            </a:extLst>
          </p:cNvPr>
          <p:cNvPicPr>
            <a:picLocks noChangeAspect="1"/>
          </p:cNvPicPr>
          <p:nvPr/>
        </p:nvPicPr>
        <p:blipFill>
          <a:blip r:embed="rId3"/>
          <a:srcRect t="4805" r="-257" b="1672"/>
          <a:stretch>
            <a:fillRect/>
          </a:stretch>
        </p:blipFill>
        <p:spPr>
          <a:xfrm>
            <a:off x="835199" y="1627909"/>
            <a:ext cx="5458303" cy="5091546"/>
          </a:xfrm>
          <a:prstGeom prst="rect">
            <a:avLst/>
          </a:prstGeom>
        </p:spPr>
      </p:pic>
      <p:pic>
        <p:nvPicPr>
          <p:cNvPr id="8194" name="Picture 2" descr="Watch Is Trump Torn Between a Strong and Weak U.S. Dollar? - Bloomberg">
            <a:extLst>
              <a:ext uri="{FF2B5EF4-FFF2-40B4-BE49-F238E27FC236}">
                <a16:creationId xmlns:a16="http://schemas.microsoft.com/office/drawing/2014/main" id="{007F1CB1-5E37-AF0F-0011-7D841F0145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45" t="14478" r="14027"/>
          <a:stretch>
            <a:fillRect/>
          </a:stretch>
        </p:blipFill>
        <p:spPr bwMode="auto">
          <a:xfrm>
            <a:off x="6580093" y="2166762"/>
            <a:ext cx="6540761" cy="3798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228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AD719-B3FA-6AEE-D3FE-B39FACED3349}"/>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4870629C-D752-7D45-9E98-03458ECD0CD7}"/>
              </a:ext>
            </a:extLst>
          </p:cNvPr>
          <p:cNvSpPr/>
          <p:nvPr/>
        </p:nvSpPr>
        <p:spPr>
          <a:xfrm>
            <a:off x="835200" y="1033200"/>
            <a:ext cx="12141660" cy="510781"/>
          </a:xfrm>
          <a:prstGeom prst="rect">
            <a:avLst/>
          </a:prstGeom>
        </p:spPr>
        <p:txBody>
          <a:bodyPr wrap="square" lIns="0">
            <a:spAutoFit/>
          </a:bodyPr>
          <a:lstStyle/>
          <a:p>
            <a:pPr defTabSz="685804">
              <a:lnSpc>
                <a:spcPct val="90000"/>
              </a:lnSpc>
              <a:spcBef>
                <a:spcPct val="0"/>
              </a:spcBef>
              <a:defRPr/>
            </a:pPr>
            <a:r>
              <a:rPr lang="en-US" sz="2940" b="1" dirty="0">
                <a:gradFill flip="none" rotWithShape="1">
                  <a:gsLst>
                    <a:gs pos="0">
                      <a:schemeClr val="accent4"/>
                    </a:gs>
                    <a:gs pos="100000">
                      <a:srgbClr val="FFA400"/>
                    </a:gs>
                  </a:gsLst>
                  <a:lin ang="0" scaled="1"/>
                  <a:tileRect/>
                </a:gradFill>
                <a:latin typeface="+mj-lt"/>
                <a:ea typeface="+mj-ea"/>
                <a:cs typeface="+mj-cs"/>
              </a:rPr>
              <a:t>Believe it or not, there is actually a plan…</a:t>
            </a:r>
            <a:endParaRPr lang="en-GB" sz="2940" b="1" dirty="0">
              <a:gradFill flip="none" rotWithShape="1">
                <a:gsLst>
                  <a:gs pos="0">
                    <a:schemeClr val="accent4"/>
                  </a:gs>
                  <a:gs pos="100000">
                    <a:srgbClr val="FFA400"/>
                  </a:gs>
                </a:gsLst>
                <a:lin ang="0" scaled="1"/>
                <a:tileRect/>
              </a:gradFill>
              <a:latin typeface="+mj-lt"/>
              <a:ea typeface="+mj-ea"/>
              <a:cs typeface="+mj-cs"/>
            </a:endParaRPr>
          </a:p>
        </p:txBody>
      </p:sp>
      <p:pic>
        <p:nvPicPr>
          <p:cNvPr id="4" name="Picture 3">
            <a:extLst>
              <a:ext uri="{FF2B5EF4-FFF2-40B4-BE49-F238E27FC236}">
                <a16:creationId xmlns:a16="http://schemas.microsoft.com/office/drawing/2014/main" id="{7E39B140-103E-AB47-4067-53BA31CD6839}"/>
              </a:ext>
            </a:extLst>
          </p:cNvPr>
          <p:cNvPicPr>
            <a:picLocks noChangeAspect="1"/>
          </p:cNvPicPr>
          <p:nvPr/>
        </p:nvPicPr>
        <p:blipFill>
          <a:blip r:embed="rId3"/>
          <a:stretch>
            <a:fillRect/>
          </a:stretch>
        </p:blipFill>
        <p:spPr>
          <a:xfrm>
            <a:off x="2667000" y="1534636"/>
            <a:ext cx="8217894" cy="3513194"/>
          </a:xfrm>
          <a:prstGeom prst="rect">
            <a:avLst/>
          </a:prstGeom>
        </p:spPr>
      </p:pic>
      <p:pic>
        <p:nvPicPr>
          <p:cNvPr id="7" name="Picture 6">
            <a:extLst>
              <a:ext uri="{FF2B5EF4-FFF2-40B4-BE49-F238E27FC236}">
                <a16:creationId xmlns:a16="http://schemas.microsoft.com/office/drawing/2014/main" id="{B9DA9911-1797-CBE9-E61D-EC2294566A11}"/>
              </a:ext>
            </a:extLst>
          </p:cNvPr>
          <p:cNvPicPr>
            <a:picLocks noChangeAspect="1"/>
          </p:cNvPicPr>
          <p:nvPr/>
        </p:nvPicPr>
        <p:blipFill>
          <a:blip r:embed="rId4"/>
          <a:srcRect l="-1" t="12108" r="332"/>
          <a:stretch>
            <a:fillRect/>
          </a:stretch>
        </p:blipFill>
        <p:spPr>
          <a:xfrm>
            <a:off x="2667000" y="5243944"/>
            <a:ext cx="8319655" cy="1423523"/>
          </a:xfrm>
          <a:prstGeom prst="rect">
            <a:avLst/>
          </a:prstGeom>
        </p:spPr>
      </p:pic>
    </p:spTree>
    <p:extLst>
      <p:ext uri="{BB962C8B-B14F-4D97-AF65-F5344CB8AC3E}">
        <p14:creationId xmlns:p14="http://schemas.microsoft.com/office/powerpoint/2010/main" val="1464125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7D9A5-E192-6FB6-5235-91ED385F2535}"/>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60DB72CF-1B4B-6C11-3748-FD8594F05DF2}"/>
              </a:ext>
            </a:extLst>
          </p:cNvPr>
          <p:cNvSpPr/>
          <p:nvPr/>
        </p:nvSpPr>
        <p:spPr>
          <a:xfrm>
            <a:off x="835200" y="1033200"/>
            <a:ext cx="12141660" cy="510781"/>
          </a:xfrm>
          <a:prstGeom prst="rect">
            <a:avLst/>
          </a:prstGeom>
        </p:spPr>
        <p:txBody>
          <a:bodyPr wrap="square" lIns="0">
            <a:spAutoFit/>
          </a:bodyPr>
          <a:lstStyle/>
          <a:p>
            <a:pPr defTabSz="685804">
              <a:lnSpc>
                <a:spcPct val="90000"/>
              </a:lnSpc>
              <a:spcBef>
                <a:spcPct val="0"/>
              </a:spcBef>
              <a:defRPr/>
            </a:pPr>
            <a:r>
              <a:rPr lang="en-US" sz="2940" b="1" dirty="0">
                <a:gradFill flip="none" rotWithShape="1">
                  <a:gsLst>
                    <a:gs pos="0">
                      <a:schemeClr val="accent4"/>
                    </a:gs>
                    <a:gs pos="100000">
                      <a:srgbClr val="FFA400"/>
                    </a:gs>
                  </a:gsLst>
                  <a:lin ang="0" scaled="1"/>
                  <a:tileRect/>
                </a:gradFill>
                <a:latin typeface="+mj-lt"/>
                <a:ea typeface="+mj-ea"/>
                <a:cs typeface="+mj-cs"/>
              </a:rPr>
              <a:t>A “Mar-a-Lago accord” might be the end game </a:t>
            </a:r>
            <a:endParaRPr lang="en-GB" sz="2940" b="1" dirty="0">
              <a:gradFill flip="none" rotWithShape="1">
                <a:gsLst>
                  <a:gs pos="0">
                    <a:schemeClr val="accent4"/>
                  </a:gs>
                  <a:gs pos="100000">
                    <a:srgbClr val="FFA400"/>
                  </a:gs>
                </a:gsLst>
                <a:lin ang="0" scaled="1"/>
                <a:tileRect/>
              </a:gradFill>
              <a:latin typeface="+mj-lt"/>
              <a:ea typeface="+mj-ea"/>
              <a:cs typeface="+mj-cs"/>
            </a:endParaRPr>
          </a:p>
        </p:txBody>
      </p:sp>
      <p:pic>
        <p:nvPicPr>
          <p:cNvPr id="2" name="Picture 2" descr="No alt text provided for this image">
            <a:extLst>
              <a:ext uri="{FF2B5EF4-FFF2-40B4-BE49-F238E27FC236}">
                <a16:creationId xmlns:a16="http://schemas.microsoft.com/office/drawing/2014/main" id="{014D707C-CCA5-EBA7-3EB1-973739F86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3374" y="1693673"/>
            <a:ext cx="7993486" cy="44946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014A709-755B-FCA9-6AF0-F9459D19BA70}"/>
              </a:ext>
            </a:extLst>
          </p:cNvPr>
          <p:cNvSpPr/>
          <p:nvPr/>
        </p:nvSpPr>
        <p:spPr>
          <a:xfrm>
            <a:off x="6487823" y="4749338"/>
            <a:ext cx="464127" cy="228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CH" sz="1400" dirty="0"/>
          </a:p>
        </p:txBody>
      </p:sp>
      <p:sp>
        <p:nvSpPr>
          <p:cNvPr id="5" name="Rectangle 4">
            <a:extLst>
              <a:ext uri="{FF2B5EF4-FFF2-40B4-BE49-F238E27FC236}">
                <a16:creationId xmlns:a16="http://schemas.microsoft.com/office/drawing/2014/main" id="{4ADB166E-BAA1-61B7-0F41-3CB8A658E22E}"/>
              </a:ext>
            </a:extLst>
          </p:cNvPr>
          <p:cNvSpPr/>
          <p:nvPr/>
        </p:nvSpPr>
        <p:spPr>
          <a:xfrm>
            <a:off x="6487823" y="5354520"/>
            <a:ext cx="2067098" cy="228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CH" sz="1400" dirty="0"/>
          </a:p>
        </p:txBody>
      </p:sp>
      <p:pic>
        <p:nvPicPr>
          <p:cNvPr id="6" name="Picture 5">
            <a:extLst>
              <a:ext uri="{FF2B5EF4-FFF2-40B4-BE49-F238E27FC236}">
                <a16:creationId xmlns:a16="http://schemas.microsoft.com/office/drawing/2014/main" id="{009CA731-CE17-4341-5515-15F4849C4BDD}"/>
              </a:ext>
            </a:extLst>
          </p:cNvPr>
          <p:cNvPicPr>
            <a:picLocks noChangeAspect="1"/>
          </p:cNvPicPr>
          <p:nvPr/>
        </p:nvPicPr>
        <p:blipFill>
          <a:blip r:embed="rId4"/>
          <a:stretch>
            <a:fillRect/>
          </a:stretch>
        </p:blipFill>
        <p:spPr>
          <a:xfrm>
            <a:off x="835200" y="1693673"/>
            <a:ext cx="3997880" cy="2230623"/>
          </a:xfrm>
          <a:prstGeom prst="rect">
            <a:avLst/>
          </a:prstGeom>
        </p:spPr>
      </p:pic>
      <p:sp>
        <p:nvSpPr>
          <p:cNvPr id="8" name="Rectangle 7">
            <a:extLst>
              <a:ext uri="{FF2B5EF4-FFF2-40B4-BE49-F238E27FC236}">
                <a16:creationId xmlns:a16="http://schemas.microsoft.com/office/drawing/2014/main" id="{268DBEF6-4C8C-CC97-2C75-2A7D00025151}"/>
              </a:ext>
            </a:extLst>
          </p:cNvPr>
          <p:cNvSpPr/>
          <p:nvPr/>
        </p:nvSpPr>
        <p:spPr>
          <a:xfrm>
            <a:off x="9563100" y="2923309"/>
            <a:ext cx="1402080" cy="27463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CH" sz="1400" dirty="0"/>
          </a:p>
        </p:txBody>
      </p:sp>
      <p:sp>
        <p:nvSpPr>
          <p:cNvPr id="4" name="TextBox 3">
            <a:extLst>
              <a:ext uri="{FF2B5EF4-FFF2-40B4-BE49-F238E27FC236}">
                <a16:creationId xmlns:a16="http://schemas.microsoft.com/office/drawing/2014/main" id="{25EEEDFC-18FD-63E4-2A90-58D51CD16726}"/>
              </a:ext>
            </a:extLst>
          </p:cNvPr>
          <p:cNvSpPr txBox="1"/>
          <p:nvPr/>
        </p:nvSpPr>
        <p:spPr>
          <a:xfrm>
            <a:off x="10030691" y="5375301"/>
            <a:ext cx="277091" cy="228600"/>
          </a:xfrm>
          <a:prstGeom prst="rect">
            <a:avLst/>
          </a:prstGeom>
          <a:solidFill>
            <a:schemeClr val="bg1"/>
          </a:solidFill>
        </p:spPr>
        <p:txBody>
          <a:bodyPr vert="horz" wrap="square" lIns="0" tIns="0" rIns="0" bIns="0" rtlCol="0">
            <a:noAutofit/>
          </a:bodyPr>
          <a:lstStyle/>
          <a:p>
            <a:pPr algn="l"/>
            <a:r>
              <a:rPr lang="en-US" sz="1200" dirty="0"/>
              <a:t>buy</a:t>
            </a:r>
            <a:endParaRPr lang="en-CH" sz="1200" dirty="0" err="1"/>
          </a:p>
        </p:txBody>
      </p:sp>
    </p:spTree>
    <p:extLst>
      <p:ext uri="{BB962C8B-B14F-4D97-AF65-F5344CB8AC3E}">
        <p14:creationId xmlns:p14="http://schemas.microsoft.com/office/powerpoint/2010/main" val="3429773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FA533-070A-9315-7CC5-57342C00F4A4}"/>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F92D21D2-4C72-32E6-3DB4-D5C79B23B2C4}"/>
              </a:ext>
            </a:extLst>
          </p:cNvPr>
          <p:cNvSpPr/>
          <p:nvPr/>
        </p:nvSpPr>
        <p:spPr>
          <a:xfrm>
            <a:off x="835200" y="1033200"/>
            <a:ext cx="12141660" cy="510781"/>
          </a:xfrm>
          <a:prstGeom prst="rect">
            <a:avLst/>
          </a:prstGeom>
        </p:spPr>
        <p:txBody>
          <a:bodyPr wrap="square" lIns="0">
            <a:spAutoFit/>
          </a:bodyPr>
          <a:lstStyle/>
          <a:p>
            <a:pPr defTabSz="685804">
              <a:lnSpc>
                <a:spcPct val="90000"/>
              </a:lnSpc>
              <a:spcBef>
                <a:spcPct val="0"/>
              </a:spcBef>
              <a:defRPr/>
            </a:pPr>
            <a:r>
              <a:rPr lang="en-US" sz="2940" b="1" dirty="0">
                <a:gradFill flip="none" rotWithShape="1">
                  <a:gsLst>
                    <a:gs pos="0">
                      <a:schemeClr val="accent4"/>
                    </a:gs>
                    <a:gs pos="100000">
                      <a:srgbClr val="FFA400"/>
                    </a:gs>
                  </a:gsLst>
                  <a:lin ang="0" scaled="1"/>
                  <a:tileRect/>
                </a:gradFill>
                <a:latin typeface="+mj-lt"/>
                <a:ea typeface="+mj-ea"/>
                <a:cs typeface="+mj-cs"/>
              </a:rPr>
              <a:t>The dollar as a means of payment and less as a reserve asset</a:t>
            </a:r>
            <a:endParaRPr lang="en-GB" sz="2940" b="1" dirty="0">
              <a:gradFill flip="none" rotWithShape="1">
                <a:gsLst>
                  <a:gs pos="0">
                    <a:schemeClr val="accent4"/>
                  </a:gs>
                  <a:gs pos="100000">
                    <a:srgbClr val="FFA400"/>
                  </a:gs>
                </a:gsLst>
                <a:lin ang="0" scaled="1"/>
                <a:tileRect/>
              </a:gradFill>
              <a:latin typeface="+mj-lt"/>
              <a:ea typeface="+mj-ea"/>
              <a:cs typeface="+mj-cs"/>
            </a:endParaRPr>
          </a:p>
        </p:txBody>
      </p:sp>
      <p:pic>
        <p:nvPicPr>
          <p:cNvPr id="15362" name="Picture 2">
            <a:extLst>
              <a:ext uri="{FF2B5EF4-FFF2-40B4-BE49-F238E27FC236}">
                <a16:creationId xmlns:a16="http://schemas.microsoft.com/office/drawing/2014/main" id="{FBB2BDB1-43A0-F7AD-6C2E-6CE4B9D7CE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25" r="-608"/>
          <a:stretch>
            <a:fillRect/>
          </a:stretch>
        </p:blipFill>
        <p:spPr bwMode="auto">
          <a:xfrm>
            <a:off x="6591299" y="1981200"/>
            <a:ext cx="4510993" cy="416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5363" name="Picture 3">
            <a:extLst>
              <a:ext uri="{FF2B5EF4-FFF2-40B4-BE49-F238E27FC236}">
                <a16:creationId xmlns:a16="http://schemas.microsoft.com/office/drawing/2014/main" id="{75C90890-B96F-EE3F-B66C-CD6C1A6E80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872" r="616"/>
          <a:stretch>
            <a:fillRect/>
          </a:stretch>
        </p:blipFill>
        <p:spPr bwMode="auto">
          <a:xfrm>
            <a:off x="1752545" y="1981200"/>
            <a:ext cx="4396795" cy="416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E576324-ABBD-E4AB-1DB1-7DCF3608755B}"/>
              </a:ext>
            </a:extLst>
          </p:cNvPr>
          <p:cNvSpPr txBox="1"/>
          <p:nvPr/>
        </p:nvSpPr>
        <p:spPr>
          <a:xfrm>
            <a:off x="6968465" y="1672590"/>
            <a:ext cx="3756660" cy="251460"/>
          </a:xfrm>
          <a:prstGeom prst="rect">
            <a:avLst/>
          </a:prstGeom>
          <a:noFill/>
        </p:spPr>
        <p:txBody>
          <a:bodyPr vert="horz" wrap="square" lIns="0" tIns="0" rIns="0" bIns="0" rtlCol="0">
            <a:noAutofit/>
          </a:bodyPr>
          <a:lstStyle/>
          <a:p>
            <a:pPr algn="ctr"/>
            <a:r>
              <a:rPr lang="en-US" sz="1400" b="1" dirty="0"/>
              <a:t>US dollar share in global FX reserves</a:t>
            </a:r>
            <a:endParaRPr lang="en-CH" sz="1400" b="1" dirty="0" err="1"/>
          </a:p>
        </p:txBody>
      </p:sp>
      <p:sp>
        <p:nvSpPr>
          <p:cNvPr id="7" name="TextBox 6">
            <a:extLst>
              <a:ext uri="{FF2B5EF4-FFF2-40B4-BE49-F238E27FC236}">
                <a16:creationId xmlns:a16="http://schemas.microsoft.com/office/drawing/2014/main" id="{CD7C2399-F2AB-4BC7-D06F-23EFAD82B7C8}"/>
              </a:ext>
            </a:extLst>
          </p:cNvPr>
          <p:cNvSpPr txBox="1"/>
          <p:nvPr/>
        </p:nvSpPr>
        <p:spPr>
          <a:xfrm>
            <a:off x="2072612" y="1672590"/>
            <a:ext cx="3756660" cy="251460"/>
          </a:xfrm>
          <a:prstGeom prst="rect">
            <a:avLst/>
          </a:prstGeom>
          <a:noFill/>
        </p:spPr>
        <p:txBody>
          <a:bodyPr vert="horz" wrap="square" lIns="0" tIns="0" rIns="0" bIns="0" rtlCol="0">
            <a:noAutofit/>
          </a:bodyPr>
          <a:lstStyle/>
          <a:p>
            <a:pPr algn="ctr"/>
            <a:r>
              <a:rPr lang="en-US" sz="1400" b="1" dirty="0"/>
              <a:t>Share of payments via SWIFT in US dollar</a:t>
            </a:r>
            <a:endParaRPr lang="en-CH" sz="1400" b="1" dirty="0" err="1"/>
          </a:p>
        </p:txBody>
      </p:sp>
      <p:sp>
        <p:nvSpPr>
          <p:cNvPr id="9" name="TextBox 8">
            <a:extLst>
              <a:ext uri="{FF2B5EF4-FFF2-40B4-BE49-F238E27FC236}">
                <a16:creationId xmlns:a16="http://schemas.microsoft.com/office/drawing/2014/main" id="{3A26428E-9085-BD80-D935-BFFCABD56DE5}"/>
              </a:ext>
            </a:extLst>
          </p:cNvPr>
          <p:cNvSpPr txBox="1"/>
          <p:nvPr/>
        </p:nvSpPr>
        <p:spPr>
          <a:xfrm>
            <a:off x="1371600" y="6400745"/>
            <a:ext cx="10241280" cy="251460"/>
          </a:xfrm>
          <a:prstGeom prst="rect">
            <a:avLst/>
          </a:prstGeom>
          <a:solidFill>
            <a:schemeClr val="bg1">
              <a:lumMod val="85000"/>
            </a:schemeClr>
          </a:solidFill>
        </p:spPr>
        <p:txBody>
          <a:bodyPr vert="horz" wrap="square" lIns="0" tIns="0" rIns="0" bIns="0" rtlCol="0">
            <a:noAutofit/>
          </a:bodyPr>
          <a:lstStyle/>
          <a:p>
            <a:pPr algn="ctr"/>
            <a:r>
              <a:rPr lang="en-US" b="1" dirty="0">
                <a:solidFill>
                  <a:srgbClr val="C00000"/>
                </a:solidFill>
              </a:rPr>
              <a:t>The future of money? Inferior money is being spent, superior money is being hoarded / saved </a:t>
            </a:r>
            <a:endParaRPr lang="en-CH" b="1" dirty="0" err="1">
              <a:solidFill>
                <a:srgbClr val="C00000"/>
              </a:solidFill>
            </a:endParaRPr>
          </a:p>
        </p:txBody>
      </p:sp>
    </p:spTree>
    <p:extLst>
      <p:ext uri="{BB962C8B-B14F-4D97-AF65-F5344CB8AC3E}">
        <p14:creationId xmlns:p14="http://schemas.microsoft.com/office/powerpoint/2010/main" val="2565605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C67D2-1D07-52E1-6C8F-26159FA6F81F}"/>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B2484856-46F8-DFCE-954F-C8F51968E3E5}"/>
              </a:ext>
            </a:extLst>
          </p:cNvPr>
          <p:cNvSpPr/>
          <p:nvPr/>
        </p:nvSpPr>
        <p:spPr>
          <a:xfrm>
            <a:off x="835200" y="1033200"/>
            <a:ext cx="12324540" cy="510781"/>
          </a:xfrm>
          <a:prstGeom prst="rect">
            <a:avLst/>
          </a:prstGeom>
        </p:spPr>
        <p:txBody>
          <a:bodyPr wrap="square" lIns="0">
            <a:spAutoFit/>
          </a:bodyPr>
          <a:lstStyle/>
          <a:p>
            <a:pPr defTabSz="685804">
              <a:lnSpc>
                <a:spcPct val="90000"/>
              </a:lnSpc>
              <a:spcBef>
                <a:spcPct val="0"/>
              </a:spcBef>
              <a:defRPr/>
            </a:pPr>
            <a:r>
              <a:rPr lang="en-US" sz="2940" b="1" dirty="0">
                <a:gradFill flip="none" rotWithShape="1">
                  <a:gsLst>
                    <a:gs pos="0">
                      <a:schemeClr val="accent4"/>
                    </a:gs>
                    <a:gs pos="100000">
                      <a:srgbClr val="FFA400"/>
                    </a:gs>
                  </a:gsLst>
                  <a:lin ang="0" scaled="1"/>
                  <a:tileRect/>
                </a:gradFill>
                <a:latin typeface="+mj-lt"/>
                <a:ea typeface="+mj-ea"/>
                <a:cs typeface="+mj-cs"/>
              </a:rPr>
              <a:t>Many central banks have already started to shift their reserves</a:t>
            </a:r>
            <a:endParaRPr lang="en-GB" sz="2940" b="1" dirty="0">
              <a:gradFill flip="none" rotWithShape="1">
                <a:gsLst>
                  <a:gs pos="0">
                    <a:schemeClr val="accent4"/>
                  </a:gs>
                  <a:gs pos="100000">
                    <a:srgbClr val="FFA400"/>
                  </a:gs>
                </a:gsLst>
                <a:lin ang="0" scaled="1"/>
                <a:tileRect/>
              </a:gradFill>
              <a:latin typeface="+mj-lt"/>
              <a:ea typeface="+mj-ea"/>
              <a:cs typeface="+mj-cs"/>
            </a:endParaRPr>
          </a:p>
        </p:txBody>
      </p:sp>
      <p:pic>
        <p:nvPicPr>
          <p:cNvPr id="5" name="Picture 2" descr="Gold Passes Euro As Second-Largest Global Reserve Asset: ECB - WOJNA">
            <a:extLst>
              <a:ext uri="{FF2B5EF4-FFF2-40B4-BE49-F238E27FC236}">
                <a16:creationId xmlns:a16="http://schemas.microsoft.com/office/drawing/2014/main" id="{A0E6CF40-4167-4C5B-ADE9-DEA88CF344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389" y="1829242"/>
            <a:ext cx="5663032" cy="294477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BD65B81-D795-2C8F-7029-1C6B3707F2F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p:blipFill>
        <p:spPr bwMode="auto">
          <a:xfrm>
            <a:off x="6719887" y="1829242"/>
            <a:ext cx="6011739" cy="4012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547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5B0C2-E19D-5A4B-F211-DBFD9587BAA8}"/>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2C170093-EEF3-69F3-78C7-4EC61B89E6AF}"/>
              </a:ext>
            </a:extLst>
          </p:cNvPr>
          <p:cNvSpPr/>
          <p:nvPr/>
        </p:nvSpPr>
        <p:spPr>
          <a:xfrm>
            <a:off x="835200" y="1033200"/>
            <a:ext cx="12324540" cy="510781"/>
          </a:xfrm>
          <a:prstGeom prst="rect">
            <a:avLst/>
          </a:prstGeom>
        </p:spPr>
        <p:txBody>
          <a:bodyPr wrap="square" lIns="0">
            <a:spAutoFit/>
          </a:bodyPr>
          <a:lstStyle/>
          <a:p>
            <a:pPr defTabSz="685804">
              <a:lnSpc>
                <a:spcPct val="90000"/>
              </a:lnSpc>
              <a:spcBef>
                <a:spcPct val="0"/>
              </a:spcBef>
              <a:defRPr/>
            </a:pPr>
            <a:r>
              <a:rPr lang="en-CH" sz="2940" b="1" dirty="0">
                <a:gradFill flip="none" rotWithShape="1">
                  <a:gsLst>
                    <a:gs pos="0">
                      <a:schemeClr val="accent4"/>
                    </a:gs>
                    <a:gs pos="100000">
                      <a:srgbClr val="FFA400"/>
                    </a:gs>
                  </a:gsLst>
                  <a:lin ang="0" scaled="1"/>
                  <a:tileRect/>
                </a:gradFill>
                <a:latin typeface="+mj-lt"/>
                <a:ea typeface="+mj-ea"/>
                <a:cs typeface="+mj-cs"/>
              </a:rPr>
              <a:t>Stablecoins </a:t>
            </a:r>
            <a:r>
              <a:rPr lang="en-US" sz="2940" b="1" dirty="0">
                <a:gradFill flip="none" rotWithShape="1">
                  <a:gsLst>
                    <a:gs pos="0">
                      <a:schemeClr val="accent4"/>
                    </a:gs>
                    <a:gs pos="100000">
                      <a:srgbClr val="FFA400"/>
                    </a:gs>
                  </a:gsLst>
                  <a:lin ang="0" scaled="1"/>
                  <a:tileRect/>
                </a:gradFill>
                <a:latin typeface="+mj-lt"/>
                <a:ea typeface="+mj-ea"/>
                <a:cs typeface="+mj-cs"/>
              </a:rPr>
              <a:t>and the “Genius act” are part of the puzzle</a:t>
            </a:r>
            <a:endParaRPr lang="en-GB" sz="2940" b="1" dirty="0">
              <a:gradFill flip="none" rotWithShape="1">
                <a:gsLst>
                  <a:gs pos="0">
                    <a:schemeClr val="accent4"/>
                  </a:gs>
                  <a:gs pos="100000">
                    <a:srgbClr val="FFA400"/>
                  </a:gs>
                </a:gsLst>
                <a:lin ang="0" scaled="1"/>
                <a:tileRect/>
              </a:gradFill>
              <a:latin typeface="+mj-lt"/>
              <a:ea typeface="+mj-ea"/>
              <a:cs typeface="+mj-cs"/>
            </a:endParaRPr>
          </a:p>
        </p:txBody>
      </p:sp>
      <p:pic>
        <p:nvPicPr>
          <p:cNvPr id="2" name="Picture 1">
            <a:extLst>
              <a:ext uri="{FF2B5EF4-FFF2-40B4-BE49-F238E27FC236}">
                <a16:creationId xmlns:a16="http://schemas.microsoft.com/office/drawing/2014/main" id="{7EAEAF1B-0AC9-1042-E635-B477D8EB7C3B}"/>
              </a:ext>
            </a:extLst>
          </p:cNvPr>
          <p:cNvPicPr>
            <a:picLocks noChangeAspect="1"/>
          </p:cNvPicPr>
          <p:nvPr/>
        </p:nvPicPr>
        <p:blipFill>
          <a:blip r:embed="rId3"/>
          <a:stretch>
            <a:fillRect/>
          </a:stretch>
        </p:blipFill>
        <p:spPr>
          <a:xfrm>
            <a:off x="394326" y="1595473"/>
            <a:ext cx="12304762" cy="5200000"/>
          </a:xfrm>
          <a:prstGeom prst="rect">
            <a:avLst/>
          </a:prstGeom>
        </p:spPr>
      </p:pic>
    </p:spTree>
    <p:extLst>
      <p:ext uri="{BB962C8B-B14F-4D97-AF65-F5344CB8AC3E}">
        <p14:creationId xmlns:p14="http://schemas.microsoft.com/office/powerpoint/2010/main" val="2735012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39368-A0C5-8274-DCFD-909C8E9B579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16A3D16-26D3-44E7-7D9D-9F6177B3B0C3}"/>
              </a:ext>
            </a:extLst>
          </p:cNvPr>
          <p:cNvSpPr/>
          <p:nvPr/>
        </p:nvSpPr>
        <p:spPr>
          <a:xfrm>
            <a:off x="6023113" y="-1"/>
            <a:ext cx="7603435"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p>
        </p:txBody>
      </p:sp>
      <p:sp>
        <p:nvSpPr>
          <p:cNvPr id="3" name="Titre 7">
            <a:extLst>
              <a:ext uri="{FF2B5EF4-FFF2-40B4-BE49-F238E27FC236}">
                <a16:creationId xmlns:a16="http://schemas.microsoft.com/office/drawing/2014/main" id="{98A3A84E-9885-EA0A-FCAF-2C30A97186FF}"/>
              </a:ext>
            </a:extLst>
          </p:cNvPr>
          <p:cNvSpPr txBox="1">
            <a:spLocks/>
          </p:cNvSpPr>
          <p:nvPr/>
        </p:nvSpPr>
        <p:spPr>
          <a:xfrm>
            <a:off x="812660" y="2071098"/>
            <a:ext cx="6739414" cy="765209"/>
          </a:xfrm>
          <a:prstGeom prst="rect">
            <a:avLst/>
          </a:prstGeom>
          <a:noFill/>
        </p:spPr>
        <p:txBody>
          <a:bodyPr vert="horz" wrap="square" lIns="0" tIns="0" rIns="0" bIns="0" rtlCol="0" anchor="t" anchorCtr="0">
            <a:noAutofit/>
          </a:bodyPr>
          <a:lstStyle>
            <a:lvl1pPr algn="l" defTabSz="1007943" rtl="0" eaLnBrk="1" latinLnBrk="0" hangingPunct="1">
              <a:lnSpc>
                <a:spcPct val="100000"/>
              </a:lnSpc>
              <a:spcBef>
                <a:spcPct val="0"/>
              </a:spcBef>
              <a:buNone/>
              <a:defRPr sz="2600" b="0" kern="1200" cap="none" baseline="0">
                <a:gradFill flip="none" rotWithShape="1">
                  <a:gsLst>
                    <a:gs pos="0">
                      <a:schemeClr val="accent4"/>
                    </a:gs>
                    <a:gs pos="100000">
                      <a:srgbClr val="FFA400"/>
                    </a:gs>
                  </a:gsLst>
                  <a:lin ang="0" scaled="1"/>
                  <a:tileRect/>
                </a:gradFill>
                <a:latin typeface="+mj-lt"/>
                <a:ea typeface="+mj-ea"/>
                <a:cs typeface="+mj-cs"/>
              </a:defRPr>
            </a:lvl1pPr>
          </a:lstStyle>
          <a:p>
            <a:r>
              <a:rPr lang="en-US" sz="3600" dirty="0"/>
              <a:t>FAQ #</a:t>
            </a:r>
            <a:r>
              <a:rPr lang="en-CH" sz="3600" dirty="0"/>
              <a:t>5</a:t>
            </a:r>
            <a:endParaRPr lang="en-US" sz="3600" dirty="0"/>
          </a:p>
        </p:txBody>
      </p:sp>
      <p:sp>
        <p:nvSpPr>
          <p:cNvPr id="2" name="Espace réservé du texte 9">
            <a:extLst>
              <a:ext uri="{FF2B5EF4-FFF2-40B4-BE49-F238E27FC236}">
                <a16:creationId xmlns:a16="http://schemas.microsoft.com/office/drawing/2014/main" id="{F8C5FB99-B840-C1DD-6523-3B24253AFBA1}"/>
              </a:ext>
            </a:extLst>
          </p:cNvPr>
          <p:cNvSpPr txBox="1">
            <a:spLocks/>
          </p:cNvSpPr>
          <p:nvPr/>
        </p:nvSpPr>
        <p:spPr>
          <a:xfrm>
            <a:off x="812660" y="3058569"/>
            <a:ext cx="4649311" cy="598410"/>
          </a:xfrm>
          <a:prstGeom prst="rect">
            <a:avLst/>
          </a:prstGeom>
          <a:noFill/>
        </p:spPr>
        <p:txBody>
          <a:bodyPr vert="horz" lIns="0" tIns="0" rIns="0" bIns="0" rtlCol="0" anchor="t">
            <a:noAutofit/>
          </a:bodyPr>
          <a:lstStyle>
            <a:lvl1pPr marL="0" indent="0" algn="l" defTabSz="1007943" rtl="0" eaLnBrk="1" latinLnBrk="0" hangingPunct="1">
              <a:lnSpc>
                <a:spcPct val="100000"/>
              </a:lnSpc>
              <a:spcBef>
                <a:spcPts val="0"/>
              </a:spcBef>
              <a:spcAft>
                <a:spcPts val="0"/>
              </a:spcAft>
              <a:buClr>
                <a:srgbClr val="FFA400"/>
              </a:buClr>
              <a:buSzPct val="90000"/>
              <a:buFont typeface="Wingdings 3" panose="05040102010807070707" pitchFamily="18" charset="2"/>
              <a:buNone/>
              <a:defRPr sz="1200" b="1"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r>
              <a:rPr lang="en-US" sz="3600" dirty="0"/>
              <a:t>How should portfolios be positioned for H2 2025 and beyond? </a:t>
            </a:r>
            <a:endParaRPr lang="en-GB" sz="3600" dirty="0"/>
          </a:p>
        </p:txBody>
      </p:sp>
      <p:pic>
        <p:nvPicPr>
          <p:cNvPr id="5" name="Picture 4">
            <a:extLst>
              <a:ext uri="{FF2B5EF4-FFF2-40B4-BE49-F238E27FC236}">
                <a16:creationId xmlns:a16="http://schemas.microsoft.com/office/drawing/2014/main" id="{C1E1974E-F002-DE37-DFD5-44B106D7D8A3}"/>
              </a:ext>
            </a:extLst>
          </p:cNvPr>
          <p:cNvPicPr>
            <a:picLocks noChangeAspect="1"/>
          </p:cNvPicPr>
          <p:nvPr/>
        </p:nvPicPr>
        <p:blipFill>
          <a:blip r:embed="rId3"/>
          <a:stretch>
            <a:fillRect/>
          </a:stretch>
        </p:blipFill>
        <p:spPr>
          <a:xfrm>
            <a:off x="6036072" y="2502531"/>
            <a:ext cx="7590476" cy="5057143"/>
          </a:xfrm>
          <a:prstGeom prst="rect">
            <a:avLst/>
          </a:prstGeom>
        </p:spPr>
      </p:pic>
    </p:spTree>
    <p:extLst>
      <p:ext uri="{BB962C8B-B14F-4D97-AF65-F5344CB8AC3E}">
        <p14:creationId xmlns:p14="http://schemas.microsoft.com/office/powerpoint/2010/main" val="1797910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882EB-E8E7-BEA2-324F-E4876039E2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14455-54B0-7ABE-6794-0063EF5C9FEA}"/>
              </a:ext>
            </a:extLst>
          </p:cNvPr>
          <p:cNvSpPr>
            <a:spLocks noGrp="1"/>
          </p:cNvSpPr>
          <p:nvPr>
            <p:ph type="title"/>
          </p:nvPr>
        </p:nvSpPr>
        <p:spPr>
          <a:xfrm>
            <a:off x="823666" y="1105673"/>
            <a:ext cx="10034594" cy="509342"/>
          </a:xfrm>
        </p:spPr>
        <p:txBody>
          <a:bodyPr/>
          <a:lstStyle/>
          <a:p>
            <a:r>
              <a:rPr lang="en-US" dirty="0"/>
              <a:t>Bull versus Bear…. </a:t>
            </a:r>
            <a:endParaRPr lang="en-GB" dirty="0"/>
          </a:p>
        </p:txBody>
      </p:sp>
      <p:sp>
        <p:nvSpPr>
          <p:cNvPr id="9" name="Rounded Rectangle 12">
            <a:extLst>
              <a:ext uri="{FF2B5EF4-FFF2-40B4-BE49-F238E27FC236}">
                <a16:creationId xmlns:a16="http://schemas.microsoft.com/office/drawing/2014/main" id="{9C0550F9-3146-67E0-8B34-1DF942F870FC}"/>
              </a:ext>
            </a:extLst>
          </p:cNvPr>
          <p:cNvSpPr/>
          <p:nvPr/>
        </p:nvSpPr>
        <p:spPr>
          <a:xfrm>
            <a:off x="10260736" y="402372"/>
            <a:ext cx="1195048" cy="413143"/>
          </a:xfrm>
          <a:prstGeom prst="roundRect">
            <a:avLst>
              <a:gd name="adj" fmla="val 28832"/>
            </a:avLst>
          </a:prstGeom>
          <a:solidFill>
            <a:srgbClr val="85C2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GB" sz="1400" dirty="0">
              <a:solidFill>
                <a:srgbClr val="FFFFFF"/>
              </a:solidFill>
              <a:latin typeface="Nunito Sans"/>
            </a:endParaRPr>
          </a:p>
        </p:txBody>
      </p:sp>
      <p:sp>
        <p:nvSpPr>
          <p:cNvPr id="10" name="TextBox 14">
            <a:extLst>
              <a:ext uri="{FF2B5EF4-FFF2-40B4-BE49-F238E27FC236}">
                <a16:creationId xmlns:a16="http://schemas.microsoft.com/office/drawing/2014/main" id="{9D19FF49-B43E-A3D7-722A-6AF409ACDDD2}"/>
              </a:ext>
            </a:extLst>
          </p:cNvPr>
          <p:cNvSpPr txBox="1"/>
          <p:nvPr/>
        </p:nvSpPr>
        <p:spPr>
          <a:xfrm>
            <a:off x="10260737" y="443920"/>
            <a:ext cx="1195046" cy="355482"/>
          </a:xfrm>
          <a:prstGeom prst="rect">
            <a:avLst/>
          </a:prstGeom>
          <a:noFill/>
        </p:spPr>
        <p:txBody>
          <a:bodyPr wrap="square" rtlCol="0">
            <a:spAutoFit/>
          </a:bodyPr>
          <a:lstStyle/>
          <a:p>
            <a:pPr>
              <a:lnSpc>
                <a:spcPct val="95000"/>
              </a:lnSpc>
              <a:defRPr/>
            </a:pPr>
            <a:r>
              <a:rPr lang="en-US" b="1" kern="600" spc="-30" dirty="0">
                <a:solidFill>
                  <a:srgbClr val="FFC545"/>
                </a:solidFill>
                <a:latin typeface="Nunito Sans" pitchFamily="2" charset="77"/>
              </a:rPr>
              <a:t>#</a:t>
            </a:r>
            <a:r>
              <a:rPr lang="en-US" b="1" kern="600" spc="-30" dirty="0">
                <a:solidFill>
                  <a:srgbClr val="FFFFFF"/>
                </a:solidFill>
                <a:latin typeface="Nunito Sans" pitchFamily="2" charset="77"/>
              </a:rPr>
              <a:t>markets</a:t>
            </a:r>
          </a:p>
        </p:txBody>
      </p:sp>
      <p:sp>
        <p:nvSpPr>
          <p:cNvPr id="6" name="TextBox 18">
            <a:extLst>
              <a:ext uri="{FF2B5EF4-FFF2-40B4-BE49-F238E27FC236}">
                <a16:creationId xmlns:a16="http://schemas.microsoft.com/office/drawing/2014/main" id="{7FDF0980-AEB2-49E4-909E-ADD6F64CC21E}"/>
              </a:ext>
            </a:extLst>
          </p:cNvPr>
          <p:cNvSpPr txBox="1"/>
          <p:nvPr/>
        </p:nvSpPr>
        <p:spPr>
          <a:xfrm>
            <a:off x="516467" y="3653234"/>
            <a:ext cx="6415654" cy="3139321"/>
          </a:xfrm>
          <a:prstGeom prst="rect">
            <a:avLst/>
          </a:prstGeom>
          <a:noFill/>
          <a:ln>
            <a:solidFill>
              <a:schemeClr val="tx1"/>
            </a:solidFill>
          </a:ln>
        </p:spPr>
        <p:txBody>
          <a:bodyPr wrap="square" rtlCol="0">
            <a:spAutoFit/>
          </a:bodyPr>
          <a:lstStyle/>
          <a:p>
            <a:pPr marL="285750" indent="-285750" algn="just">
              <a:buFont typeface="Arial" panose="020B0604020202020204" pitchFamily="34" charset="0"/>
              <a:buChar char="•"/>
            </a:pPr>
            <a:r>
              <a:rPr lang="en-US" b="1" dirty="0">
                <a:solidFill>
                  <a:srgbClr val="202845"/>
                </a:solidFill>
              </a:rPr>
              <a:t>The bulls:</a:t>
            </a:r>
            <a:endParaRPr lang="en-US" dirty="0">
              <a:solidFill>
                <a:srgbClr val="202845"/>
              </a:solidFill>
            </a:endParaRPr>
          </a:p>
          <a:p>
            <a:pPr marL="742950" lvl="1" indent="-285750" algn="just">
              <a:buFont typeface="Arial" panose="020B0604020202020204" pitchFamily="34" charset="0"/>
              <a:buChar char="•"/>
            </a:pPr>
            <a:r>
              <a:rPr lang="en-US" b="1" dirty="0">
                <a:solidFill>
                  <a:srgbClr val="202845"/>
                </a:solidFill>
              </a:rPr>
              <a:t>Resilient US economy </a:t>
            </a:r>
            <a:r>
              <a:rPr lang="en-US" dirty="0">
                <a:solidFill>
                  <a:srgbClr val="202845"/>
                </a:solidFill>
              </a:rPr>
              <a:t>(so far)</a:t>
            </a:r>
          </a:p>
          <a:p>
            <a:pPr marL="742950" lvl="1" indent="-285750" algn="just">
              <a:buFont typeface="Arial" panose="020B0604020202020204" pitchFamily="34" charset="0"/>
              <a:buChar char="•"/>
            </a:pPr>
            <a:r>
              <a:rPr lang="en-US" dirty="0">
                <a:solidFill>
                  <a:srgbClr val="202845"/>
                </a:solidFill>
              </a:rPr>
              <a:t>Strong Q2 </a:t>
            </a:r>
            <a:r>
              <a:rPr lang="en-US" b="1" dirty="0">
                <a:solidFill>
                  <a:srgbClr val="202845"/>
                </a:solidFill>
              </a:rPr>
              <a:t>earnings</a:t>
            </a:r>
            <a:r>
              <a:rPr lang="en-US" dirty="0">
                <a:solidFill>
                  <a:srgbClr val="202845"/>
                </a:solidFill>
              </a:rPr>
              <a:t> season, strong </a:t>
            </a:r>
            <a:r>
              <a:rPr lang="en-US" b="1" dirty="0">
                <a:solidFill>
                  <a:srgbClr val="202845"/>
                </a:solidFill>
              </a:rPr>
              <a:t>capex</a:t>
            </a:r>
          </a:p>
          <a:p>
            <a:pPr marL="742950" lvl="1" indent="-285750" algn="just">
              <a:buFont typeface="Arial" panose="020B0604020202020204" pitchFamily="34" charset="0"/>
              <a:buChar char="•"/>
            </a:pPr>
            <a:r>
              <a:rPr lang="en-US" dirty="0">
                <a:solidFill>
                  <a:srgbClr val="202845"/>
                </a:solidFill>
              </a:rPr>
              <a:t>Main </a:t>
            </a:r>
            <a:r>
              <a:rPr lang="en-US" b="1" dirty="0">
                <a:solidFill>
                  <a:srgbClr val="202845"/>
                </a:solidFill>
              </a:rPr>
              <a:t>US equity indices </a:t>
            </a:r>
            <a:r>
              <a:rPr lang="en-US" dirty="0">
                <a:solidFill>
                  <a:srgbClr val="202845"/>
                </a:solidFill>
              </a:rPr>
              <a:t>at all-time highs;</a:t>
            </a:r>
          </a:p>
          <a:p>
            <a:pPr marL="742950" lvl="1" indent="-285750" algn="just">
              <a:buFont typeface="Arial" panose="020B0604020202020204" pitchFamily="34" charset="0"/>
              <a:buChar char="•"/>
            </a:pPr>
            <a:r>
              <a:rPr lang="en-US" b="1" dirty="0">
                <a:solidFill>
                  <a:srgbClr val="202845"/>
                </a:solidFill>
              </a:rPr>
              <a:t>The start of a “healthy” rotation</a:t>
            </a:r>
            <a:r>
              <a:rPr lang="en-US" dirty="0">
                <a:solidFill>
                  <a:srgbClr val="202845"/>
                </a:solidFill>
              </a:rPr>
              <a:t>: small-caps, equal-weight, etc. are breaking out</a:t>
            </a:r>
          </a:p>
          <a:p>
            <a:pPr marL="742950" lvl="1" indent="-285750" algn="just">
              <a:buFont typeface="Arial" panose="020B0604020202020204" pitchFamily="34" charset="0"/>
              <a:buChar char="•"/>
            </a:pPr>
            <a:r>
              <a:rPr lang="en-US" b="1" dirty="0">
                <a:solidFill>
                  <a:srgbClr val="202845"/>
                </a:solidFill>
              </a:rPr>
              <a:t>A global bull market </a:t>
            </a:r>
            <a:r>
              <a:rPr lang="en-US" dirty="0">
                <a:solidFill>
                  <a:srgbClr val="202845"/>
                </a:solidFill>
              </a:rPr>
              <a:t>(Japanese equities, Hang Seng, Korea, etc. are all breaking out)</a:t>
            </a:r>
          </a:p>
          <a:p>
            <a:pPr marL="742950" lvl="1" indent="-285750" algn="just">
              <a:buFont typeface="Arial" panose="020B0604020202020204" pitchFamily="34" charset="0"/>
              <a:buChar char="•"/>
            </a:pPr>
            <a:r>
              <a:rPr lang="en-US" b="1" dirty="0">
                <a:solidFill>
                  <a:srgbClr val="202845"/>
                </a:solidFill>
              </a:rPr>
              <a:t>Fed pivot </a:t>
            </a:r>
            <a:r>
              <a:rPr lang="en-US" dirty="0">
                <a:solidFill>
                  <a:srgbClr val="202845"/>
                </a:solidFill>
              </a:rPr>
              <a:t>is coming + </a:t>
            </a:r>
            <a:r>
              <a:rPr lang="en-US" b="1" dirty="0">
                <a:solidFill>
                  <a:srgbClr val="202845"/>
                </a:solidFill>
              </a:rPr>
              <a:t>Fiscal stimulus </a:t>
            </a:r>
            <a:r>
              <a:rPr lang="en-US" dirty="0">
                <a:solidFill>
                  <a:srgbClr val="202845"/>
                </a:solidFill>
              </a:rPr>
              <a:t>+ </a:t>
            </a:r>
            <a:r>
              <a:rPr lang="en-US" b="1" dirty="0">
                <a:solidFill>
                  <a:srgbClr val="202845"/>
                </a:solidFill>
              </a:rPr>
              <a:t>deregulation</a:t>
            </a:r>
            <a:r>
              <a:rPr lang="en-US" dirty="0">
                <a:solidFill>
                  <a:srgbClr val="202845"/>
                </a:solidFill>
              </a:rPr>
              <a:t>;</a:t>
            </a:r>
          </a:p>
          <a:p>
            <a:pPr marL="742950" lvl="1" indent="-285750" algn="just">
              <a:buFont typeface="Arial" panose="020B0604020202020204" pitchFamily="34" charset="0"/>
              <a:buChar char="•"/>
            </a:pPr>
            <a:r>
              <a:rPr lang="en-US" b="1" dirty="0">
                <a:solidFill>
                  <a:srgbClr val="202845"/>
                </a:solidFill>
              </a:rPr>
              <a:t>Geopolitical situation </a:t>
            </a:r>
            <a:r>
              <a:rPr lang="en-US" dirty="0">
                <a:solidFill>
                  <a:srgbClr val="202845"/>
                </a:solidFill>
              </a:rPr>
              <a:t>stabilizing (Russia, tariffs, etc.)</a:t>
            </a:r>
          </a:p>
        </p:txBody>
      </p:sp>
      <p:sp>
        <p:nvSpPr>
          <p:cNvPr id="3" name="TextBox 18">
            <a:extLst>
              <a:ext uri="{FF2B5EF4-FFF2-40B4-BE49-F238E27FC236}">
                <a16:creationId xmlns:a16="http://schemas.microsoft.com/office/drawing/2014/main" id="{5430EFF4-9E7F-F0EC-F361-5660524EF9AD}"/>
              </a:ext>
            </a:extLst>
          </p:cNvPr>
          <p:cNvSpPr txBox="1"/>
          <p:nvPr/>
        </p:nvSpPr>
        <p:spPr>
          <a:xfrm>
            <a:off x="7020786" y="3653235"/>
            <a:ext cx="5902522" cy="2585323"/>
          </a:xfrm>
          <a:prstGeom prst="rect">
            <a:avLst/>
          </a:prstGeom>
          <a:noFill/>
          <a:ln>
            <a:solidFill>
              <a:srgbClr val="0B0905"/>
            </a:solidFill>
          </a:ln>
        </p:spPr>
        <p:txBody>
          <a:bodyPr wrap="square" rtlCol="0">
            <a:spAutoFit/>
          </a:bodyPr>
          <a:lstStyle/>
          <a:p>
            <a:pPr marL="285750" indent="-285750" algn="just">
              <a:buFont typeface="Arial" panose="020B0604020202020204" pitchFamily="34" charset="0"/>
              <a:buChar char="•"/>
            </a:pPr>
            <a:r>
              <a:rPr lang="en-US" b="1" dirty="0">
                <a:solidFill>
                  <a:srgbClr val="202845"/>
                </a:solidFill>
              </a:rPr>
              <a:t>The bears:</a:t>
            </a:r>
            <a:endParaRPr lang="en-US" dirty="0">
              <a:solidFill>
                <a:srgbClr val="202845"/>
              </a:solidFill>
            </a:endParaRPr>
          </a:p>
          <a:p>
            <a:pPr marL="742950" lvl="1" indent="-285750" algn="just">
              <a:buFont typeface="Arial" panose="020B0604020202020204" pitchFamily="34" charset="0"/>
              <a:buChar char="•"/>
            </a:pPr>
            <a:r>
              <a:rPr lang="en-US" dirty="0">
                <a:solidFill>
                  <a:srgbClr val="202845"/>
                </a:solidFill>
              </a:rPr>
              <a:t>US </a:t>
            </a:r>
            <a:r>
              <a:rPr lang="en-US" b="1" dirty="0">
                <a:solidFill>
                  <a:srgbClr val="202845"/>
                </a:solidFill>
              </a:rPr>
              <a:t>core inflation </a:t>
            </a:r>
            <a:r>
              <a:rPr lang="en-US" dirty="0">
                <a:solidFill>
                  <a:srgbClr val="202845"/>
                </a:solidFill>
              </a:rPr>
              <a:t>(CPI &amp; PPI) reaccelerating;</a:t>
            </a:r>
          </a:p>
          <a:p>
            <a:pPr marL="742950" lvl="1" indent="-285750" algn="just">
              <a:buFont typeface="Arial" panose="020B0604020202020204" pitchFamily="34" charset="0"/>
              <a:buChar char="•"/>
            </a:pPr>
            <a:r>
              <a:rPr lang="en-US" b="1" dirty="0">
                <a:solidFill>
                  <a:srgbClr val="202845"/>
                </a:solidFill>
              </a:rPr>
              <a:t>US consumers will soon have to absorb most of the tariffs hike </a:t>
            </a:r>
          </a:p>
          <a:p>
            <a:pPr marL="742950" lvl="1" indent="-285750" algn="just">
              <a:buFont typeface="Arial" panose="020B0604020202020204" pitchFamily="34" charset="0"/>
              <a:buChar char="•"/>
            </a:pPr>
            <a:r>
              <a:rPr lang="en-US" dirty="0"/>
              <a:t>Market too dovish on the number of </a:t>
            </a:r>
            <a:r>
              <a:rPr lang="en-US" b="1" dirty="0"/>
              <a:t>Fed rate cuts? </a:t>
            </a:r>
            <a:endParaRPr lang="en-US" dirty="0"/>
          </a:p>
          <a:p>
            <a:pPr marL="742950" lvl="1" indent="-285750" algn="just">
              <a:buFont typeface="Arial" panose="020B0604020202020204" pitchFamily="34" charset="0"/>
              <a:buChar char="•"/>
            </a:pPr>
            <a:r>
              <a:rPr lang="en-US" dirty="0">
                <a:solidFill>
                  <a:srgbClr val="202845"/>
                </a:solidFill>
              </a:rPr>
              <a:t>US Mega-caps </a:t>
            </a:r>
            <a:r>
              <a:rPr lang="en-US" b="1" dirty="0">
                <a:solidFill>
                  <a:srgbClr val="202845"/>
                </a:solidFill>
              </a:rPr>
              <a:t>valuations</a:t>
            </a:r>
            <a:r>
              <a:rPr lang="en-US" dirty="0">
                <a:solidFill>
                  <a:srgbClr val="202845"/>
                </a:solidFill>
              </a:rPr>
              <a:t> at extreme levels</a:t>
            </a:r>
          </a:p>
          <a:p>
            <a:pPr marL="742950" lvl="1" indent="-285750" algn="just">
              <a:buFont typeface="Arial" panose="020B0604020202020204" pitchFamily="34" charset="0"/>
              <a:buChar char="•"/>
            </a:pPr>
            <a:r>
              <a:rPr lang="en-US" b="1" dirty="0">
                <a:solidFill>
                  <a:srgbClr val="202845"/>
                </a:solidFill>
              </a:rPr>
              <a:t>Looming sovereign debt crisis (</a:t>
            </a:r>
            <a:r>
              <a:rPr lang="en-US" b="1" dirty="0" err="1">
                <a:solidFill>
                  <a:srgbClr val="202845"/>
                </a:solidFill>
              </a:rPr>
              <a:t>e.g</a:t>
            </a:r>
            <a:r>
              <a:rPr lang="en-US" b="1" dirty="0">
                <a:solidFill>
                  <a:srgbClr val="202845"/>
                </a:solidFill>
              </a:rPr>
              <a:t> France, UK, etc.)</a:t>
            </a:r>
          </a:p>
        </p:txBody>
      </p:sp>
      <p:pic>
        <p:nvPicPr>
          <p:cNvPr id="2050" name="Picture 2" descr="No alternative text description for this image">
            <a:extLst>
              <a:ext uri="{FF2B5EF4-FFF2-40B4-BE49-F238E27FC236}">
                <a16:creationId xmlns:a16="http://schemas.microsoft.com/office/drawing/2014/main" id="{7E675362-BDE8-2AFE-822B-5E8A6A4639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1017" y="1193508"/>
            <a:ext cx="4279792" cy="2459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066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F2A86-B3E6-8167-5DC7-205056F7E379}"/>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A922AF76-0211-0043-3666-56DA7A936478}"/>
              </a:ext>
            </a:extLst>
          </p:cNvPr>
          <p:cNvSpPr/>
          <p:nvPr/>
        </p:nvSpPr>
        <p:spPr>
          <a:xfrm>
            <a:off x="835200" y="1033200"/>
            <a:ext cx="12333600" cy="510781"/>
          </a:xfrm>
          <a:prstGeom prst="rect">
            <a:avLst/>
          </a:prstGeom>
        </p:spPr>
        <p:txBody>
          <a:bodyPr wrap="square" lIns="0">
            <a:spAutoFit/>
          </a:bodyPr>
          <a:lstStyle/>
          <a:p>
            <a:pPr defTabSz="685804">
              <a:lnSpc>
                <a:spcPct val="90000"/>
              </a:lnSpc>
              <a:spcBef>
                <a:spcPct val="0"/>
              </a:spcBef>
              <a:defRPr/>
            </a:pPr>
            <a:r>
              <a:rPr lang="en-GB" sz="2940" b="1" dirty="0">
                <a:gradFill flip="none" rotWithShape="1">
                  <a:gsLst>
                    <a:gs pos="0">
                      <a:schemeClr val="accent4"/>
                    </a:gs>
                    <a:gs pos="100000">
                      <a:srgbClr val="FFA400"/>
                    </a:gs>
                  </a:gsLst>
                  <a:lin ang="0" scaled="1"/>
                  <a:tileRect/>
                </a:gradFill>
                <a:latin typeface="+mj-lt"/>
                <a:ea typeface="+mj-ea"/>
                <a:cs typeface="+mj-cs"/>
              </a:rPr>
              <a:t>The problem with Fiat money: decay by design… so stay invested! </a:t>
            </a:r>
          </a:p>
        </p:txBody>
      </p:sp>
      <p:pic>
        <p:nvPicPr>
          <p:cNvPr id="2" name="Picture 1">
            <a:extLst>
              <a:ext uri="{FF2B5EF4-FFF2-40B4-BE49-F238E27FC236}">
                <a16:creationId xmlns:a16="http://schemas.microsoft.com/office/drawing/2014/main" id="{AA0034B7-98B0-1042-1407-1095C1CB76B5}"/>
              </a:ext>
            </a:extLst>
          </p:cNvPr>
          <p:cNvPicPr>
            <a:picLocks noChangeAspect="1"/>
          </p:cNvPicPr>
          <p:nvPr/>
        </p:nvPicPr>
        <p:blipFill>
          <a:blip r:embed="rId3"/>
          <a:stretch>
            <a:fillRect/>
          </a:stretch>
        </p:blipFill>
        <p:spPr>
          <a:xfrm>
            <a:off x="353220" y="2002382"/>
            <a:ext cx="12733333" cy="4095238"/>
          </a:xfrm>
          <a:prstGeom prst="rect">
            <a:avLst/>
          </a:prstGeom>
        </p:spPr>
      </p:pic>
    </p:spTree>
    <p:extLst>
      <p:ext uri="{BB962C8B-B14F-4D97-AF65-F5344CB8AC3E}">
        <p14:creationId xmlns:p14="http://schemas.microsoft.com/office/powerpoint/2010/main" val="19857075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54D3-41B8-2018-6F78-6BF13DC5B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D0C08-7FDE-2707-FCDB-20835C4CA03E}"/>
              </a:ext>
            </a:extLst>
          </p:cNvPr>
          <p:cNvSpPr>
            <a:spLocks noGrp="1"/>
          </p:cNvSpPr>
          <p:nvPr>
            <p:ph type="title"/>
          </p:nvPr>
        </p:nvSpPr>
        <p:spPr>
          <a:xfrm>
            <a:off x="823666" y="1071187"/>
            <a:ext cx="12514878" cy="509342"/>
          </a:xfrm>
        </p:spPr>
        <p:txBody>
          <a:bodyPr/>
          <a:lstStyle/>
          <a:p>
            <a:r>
              <a:rPr lang="en-US" dirty="0"/>
              <a:t>Worried about investing at all-time highs? History says you shouldn’t</a:t>
            </a:r>
            <a:br>
              <a:rPr lang="en-US" dirty="0"/>
            </a:br>
            <a:endParaRPr lang="en-GB" dirty="0"/>
          </a:p>
        </p:txBody>
      </p:sp>
      <p:pic>
        <p:nvPicPr>
          <p:cNvPr id="5" name="Picture 2">
            <a:extLst>
              <a:ext uri="{FF2B5EF4-FFF2-40B4-BE49-F238E27FC236}">
                <a16:creationId xmlns:a16="http://schemas.microsoft.com/office/drawing/2014/main" id="{B4FCDDFE-F298-C48A-BB7F-CC8DBE8115D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476140" y="1706525"/>
            <a:ext cx="8487493" cy="494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82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ED943-D61F-2E66-71EE-65CF2D437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F8AAF8-CBA0-93FE-1F91-37168C439DD2}"/>
              </a:ext>
            </a:extLst>
          </p:cNvPr>
          <p:cNvSpPr>
            <a:spLocks noGrp="1"/>
          </p:cNvSpPr>
          <p:nvPr>
            <p:ph type="title"/>
          </p:nvPr>
        </p:nvSpPr>
        <p:spPr>
          <a:xfrm>
            <a:off x="823666" y="1071187"/>
            <a:ext cx="12514878" cy="509342"/>
          </a:xfrm>
        </p:spPr>
        <p:txBody>
          <a:bodyPr/>
          <a:lstStyle/>
          <a:p>
            <a:r>
              <a:rPr lang="en-US" dirty="0"/>
              <a:t>US equities: a Summer of disbelief for institutional investors </a:t>
            </a:r>
            <a:endParaRPr lang="en-GB" dirty="0"/>
          </a:p>
        </p:txBody>
      </p:sp>
      <p:sp>
        <p:nvSpPr>
          <p:cNvPr id="3" name="TextBox 18">
            <a:extLst>
              <a:ext uri="{FF2B5EF4-FFF2-40B4-BE49-F238E27FC236}">
                <a16:creationId xmlns:a16="http://schemas.microsoft.com/office/drawing/2014/main" id="{9CE6AC42-BEF3-A9F1-3DA4-DDEB61C22B53}"/>
              </a:ext>
            </a:extLst>
          </p:cNvPr>
          <p:cNvSpPr txBox="1"/>
          <p:nvPr/>
        </p:nvSpPr>
        <p:spPr>
          <a:xfrm>
            <a:off x="729631" y="1580529"/>
            <a:ext cx="12452967" cy="923330"/>
          </a:xfrm>
          <a:prstGeom prst="rect">
            <a:avLst/>
          </a:prstGeom>
          <a:noFill/>
        </p:spPr>
        <p:txBody>
          <a:bodyPr wrap="square" rtlCol="0">
            <a:spAutoFit/>
          </a:bodyPr>
          <a:lstStyle/>
          <a:p>
            <a:pPr marL="285750" indent="-285750" algn="just">
              <a:buFont typeface="Arial" panose="020B0604020202020204" pitchFamily="34" charset="0"/>
              <a:buChar char="•"/>
            </a:pPr>
            <a:r>
              <a:rPr lang="en-US" b="1" dirty="0">
                <a:solidFill>
                  <a:srgbClr val="202845"/>
                </a:solidFill>
              </a:rPr>
              <a:t>Below is the futures positioning among asset managers and hedge funds</a:t>
            </a:r>
            <a:r>
              <a:rPr lang="en-US" dirty="0">
                <a:solidFill>
                  <a:srgbClr val="202845"/>
                </a:solidFill>
              </a:rPr>
              <a:t>: they sold into the hole and never got the chance to get back in. This was a textbook V-bottom, and they're still not back in. </a:t>
            </a:r>
            <a:r>
              <a:rPr lang="en-US" b="1" dirty="0">
                <a:solidFill>
                  <a:srgbClr val="202845"/>
                </a:solidFill>
              </a:rPr>
              <a:t>This is one of those things that can help keep a bid underneath the market.</a:t>
            </a:r>
          </a:p>
        </p:txBody>
      </p:sp>
      <p:sp>
        <p:nvSpPr>
          <p:cNvPr id="4" name="TextBox 17">
            <a:extLst>
              <a:ext uri="{FF2B5EF4-FFF2-40B4-BE49-F238E27FC236}">
                <a16:creationId xmlns:a16="http://schemas.microsoft.com/office/drawing/2014/main" id="{86EEA478-2026-6E70-B5DB-85D5C1ADE1CF}"/>
              </a:ext>
            </a:extLst>
          </p:cNvPr>
          <p:cNvSpPr txBox="1"/>
          <p:nvPr/>
        </p:nvSpPr>
        <p:spPr>
          <a:xfrm>
            <a:off x="2372838" y="7058655"/>
            <a:ext cx="5545540" cy="330860"/>
          </a:xfrm>
          <a:prstGeom prst="rect">
            <a:avLst/>
          </a:prstGeom>
          <a:noFill/>
        </p:spPr>
        <p:txBody>
          <a:bodyPr wrap="square" rtlCol="0">
            <a:spAutoFit/>
          </a:bodyPr>
          <a:lstStyle/>
          <a:p>
            <a:pPr algn="r">
              <a:lnSpc>
                <a:spcPts val="1960"/>
              </a:lnSpc>
            </a:pPr>
            <a:r>
              <a:rPr lang="en-US" sz="1200" dirty="0">
                <a:latin typeface="Nunito Sans" pitchFamily="2" charset="77"/>
              </a:rPr>
              <a:t>Source:</a:t>
            </a:r>
            <a:r>
              <a:rPr lang="en-CH" sz="1200" dirty="0">
                <a:latin typeface="Nunito Sans" pitchFamily="2" charset="77"/>
              </a:rPr>
              <a:t> </a:t>
            </a:r>
            <a:r>
              <a:rPr lang="en-US" sz="1200" dirty="0">
                <a:latin typeface="Nunito Sans" pitchFamily="2" charset="77"/>
              </a:rPr>
              <a:t>J-C Parets</a:t>
            </a:r>
          </a:p>
        </p:txBody>
      </p:sp>
      <p:pic>
        <p:nvPicPr>
          <p:cNvPr id="6" name="Picture 2" descr="No alternative text description for this image">
            <a:extLst>
              <a:ext uri="{FF2B5EF4-FFF2-40B4-BE49-F238E27FC236}">
                <a16:creationId xmlns:a16="http://schemas.microsoft.com/office/drawing/2014/main" id="{AF0ED42E-B1F8-FAAD-3A83-9FB780FA3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0220" y="2593382"/>
            <a:ext cx="6461769" cy="437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703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52BF3-6BBF-15C8-7C81-82185948AD3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9156BB27-747E-1D1F-BFAC-B947FBC791DE}"/>
              </a:ext>
            </a:extLst>
          </p:cNvPr>
          <p:cNvSpPr>
            <a:spLocks noGrp="1"/>
          </p:cNvSpPr>
          <p:nvPr>
            <p:ph type="title"/>
          </p:nvPr>
        </p:nvSpPr>
        <p:spPr>
          <a:xfrm>
            <a:off x="867600" y="1039872"/>
            <a:ext cx="10034594" cy="509342"/>
          </a:xfrm>
        </p:spPr>
        <p:txBody>
          <a:bodyPr/>
          <a:lstStyle/>
          <a:p>
            <a:r>
              <a:rPr lang="en-US" dirty="0"/>
              <a:t>Q4 2025 outlook </a:t>
            </a:r>
            <a:endParaRPr lang="en-GB" dirty="0"/>
          </a:p>
        </p:txBody>
      </p:sp>
      <p:sp>
        <p:nvSpPr>
          <p:cNvPr id="4" name="Content Placeholder 2">
            <a:extLst>
              <a:ext uri="{FF2B5EF4-FFF2-40B4-BE49-F238E27FC236}">
                <a16:creationId xmlns:a16="http://schemas.microsoft.com/office/drawing/2014/main" id="{E90A6588-F625-46F3-C3AF-0ED16F085193}"/>
              </a:ext>
            </a:extLst>
          </p:cNvPr>
          <p:cNvSpPr txBox="1">
            <a:spLocks/>
          </p:cNvSpPr>
          <p:nvPr/>
        </p:nvSpPr>
        <p:spPr>
          <a:xfrm>
            <a:off x="627568" y="2240310"/>
            <a:ext cx="12041007" cy="4370574"/>
          </a:xfrm>
          <a:prstGeom prst="rect">
            <a:avLst/>
          </a:prstGeom>
        </p:spPr>
        <p:txBody>
          <a:bodyPr/>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lvl="1" algn="just">
              <a:defRPr/>
            </a:pPr>
            <a:r>
              <a:rPr lang="en-US" sz="1800" b="1" dirty="0">
                <a:solidFill>
                  <a:srgbClr val="202945"/>
                </a:solidFill>
                <a:highlight>
                  <a:srgbClr val="FFFF00"/>
                </a:highlight>
                <a:latin typeface="Nunito Sans"/>
              </a:rPr>
              <a:t>In the US: LOWER TARIFFS, LOWER TAXES, LOWER RATES </a:t>
            </a:r>
            <a:r>
              <a:rPr lang="en-US" sz="1800" b="1" dirty="0">
                <a:solidFill>
                  <a:srgbClr val="202945"/>
                </a:solidFill>
                <a:latin typeface="Nunito Sans"/>
              </a:rPr>
              <a:t>as the road map for the months to come  </a:t>
            </a:r>
          </a:p>
          <a:p>
            <a:pPr marL="273568" lvl="1" indent="0" algn="just">
              <a:buNone/>
              <a:defRPr/>
            </a:pPr>
            <a:r>
              <a:rPr lang="en-US" sz="1800" b="1" dirty="0">
                <a:solidFill>
                  <a:srgbClr val="202945"/>
                </a:solidFill>
                <a:latin typeface="Nunito Sans"/>
              </a:rPr>
              <a:t>	</a:t>
            </a:r>
          </a:p>
          <a:p>
            <a:pPr lvl="1" algn="just">
              <a:defRPr/>
            </a:pPr>
            <a:r>
              <a:rPr lang="en-US" sz="1800" b="1" dirty="0">
                <a:solidFill>
                  <a:srgbClr val="202945"/>
                </a:solidFill>
                <a:latin typeface="Nunito Sans"/>
              </a:rPr>
              <a:t>Stay invested, </a:t>
            </a:r>
            <a:r>
              <a:rPr lang="en-US" sz="1800" b="1" dirty="0">
                <a:solidFill>
                  <a:srgbClr val="202945"/>
                </a:solidFill>
                <a:highlight>
                  <a:srgbClr val="FFFF00"/>
                </a:highlight>
                <a:latin typeface="Nunito Sans"/>
              </a:rPr>
              <a:t>trying to time the market is a dangerous game. </a:t>
            </a:r>
          </a:p>
          <a:p>
            <a:pPr lvl="1" algn="just">
              <a:defRPr/>
            </a:pPr>
            <a:endParaRPr lang="en-US" sz="1800" b="1" dirty="0">
              <a:solidFill>
                <a:srgbClr val="202945"/>
              </a:solidFill>
              <a:latin typeface="Nunito Sans"/>
            </a:endParaRPr>
          </a:p>
          <a:p>
            <a:pPr lvl="1" algn="just">
              <a:defRPr/>
            </a:pPr>
            <a:r>
              <a:rPr lang="en-GB" sz="1800" b="1" dirty="0">
                <a:solidFill>
                  <a:srgbClr val="202945"/>
                </a:solidFill>
                <a:latin typeface="Nunito Sans"/>
              </a:rPr>
              <a:t>Keep some international diversification </a:t>
            </a:r>
            <a:r>
              <a:rPr lang="en-GB" sz="1800" dirty="0">
                <a:solidFill>
                  <a:srgbClr val="202945"/>
                </a:solidFill>
                <a:latin typeface="Nunito Sans"/>
              </a:rPr>
              <a:t>but beware, </a:t>
            </a:r>
            <a:r>
              <a:rPr lang="en-GB" sz="1800" b="1" dirty="0">
                <a:solidFill>
                  <a:srgbClr val="202945"/>
                </a:solidFill>
                <a:highlight>
                  <a:srgbClr val="FFFF00"/>
                </a:highlight>
                <a:latin typeface="Nunito Sans"/>
              </a:rPr>
              <a:t>US exceptionalism is NOT dead</a:t>
            </a:r>
            <a:r>
              <a:rPr lang="en-GB" sz="1800" dirty="0">
                <a:solidFill>
                  <a:srgbClr val="202945"/>
                </a:solidFill>
                <a:latin typeface="Nunito Sans"/>
              </a:rPr>
              <a:t>. </a:t>
            </a:r>
          </a:p>
          <a:p>
            <a:pPr marL="273568" lvl="1" indent="0" algn="just">
              <a:buNone/>
              <a:defRPr/>
            </a:pPr>
            <a:endParaRPr lang="en-US" sz="1700" dirty="0">
              <a:solidFill>
                <a:srgbClr val="202945"/>
              </a:solidFill>
              <a:latin typeface="Nunito Sans"/>
            </a:endParaRPr>
          </a:p>
          <a:p>
            <a:pPr lvl="1" algn="just">
              <a:defRPr/>
            </a:pPr>
            <a:r>
              <a:rPr lang="en-GB" sz="1800" b="1" dirty="0">
                <a:solidFill>
                  <a:srgbClr val="202945"/>
                </a:solidFill>
                <a:latin typeface="Nunito Sans"/>
              </a:rPr>
              <a:t>Focus on </a:t>
            </a:r>
            <a:r>
              <a:rPr lang="en-GB" sz="1800" b="1" dirty="0">
                <a:solidFill>
                  <a:srgbClr val="202945"/>
                </a:solidFill>
                <a:highlight>
                  <a:srgbClr val="FFFF00"/>
                </a:highlight>
                <a:latin typeface="Nunito Sans"/>
              </a:rPr>
              <a:t>quality</a:t>
            </a:r>
            <a:r>
              <a:rPr lang="en-CH" sz="1800" b="1" dirty="0">
                <a:solidFill>
                  <a:srgbClr val="202945"/>
                </a:solidFill>
                <a:highlight>
                  <a:srgbClr val="FFFF00"/>
                </a:highlight>
                <a:latin typeface="Nunito Sans"/>
              </a:rPr>
              <a:t>,</a:t>
            </a:r>
            <a:r>
              <a:rPr lang="en-GB" sz="1800" b="1" dirty="0">
                <a:solidFill>
                  <a:srgbClr val="202945"/>
                </a:solidFill>
                <a:latin typeface="Nunito Sans"/>
              </a:rPr>
              <a:t>  </a:t>
            </a:r>
            <a:r>
              <a:rPr lang="en-GB" sz="1800" b="1" dirty="0">
                <a:solidFill>
                  <a:srgbClr val="202945"/>
                </a:solidFill>
                <a:highlight>
                  <a:srgbClr val="FFFF00"/>
                </a:highlight>
                <a:latin typeface="Nunito Sans"/>
              </a:rPr>
              <a:t>style / sector</a:t>
            </a:r>
            <a:r>
              <a:rPr lang="en-CH" sz="1800" b="1" dirty="0">
                <a:solidFill>
                  <a:srgbClr val="202945"/>
                </a:solidFill>
                <a:highlight>
                  <a:srgbClr val="FFFF00"/>
                </a:highlight>
                <a:latin typeface="Nunito Sans"/>
              </a:rPr>
              <a:t> and asset classes</a:t>
            </a:r>
            <a:r>
              <a:rPr lang="en-GB" sz="1800" b="1" dirty="0">
                <a:solidFill>
                  <a:srgbClr val="202945"/>
                </a:solidFill>
                <a:highlight>
                  <a:srgbClr val="FFFF00"/>
                </a:highlight>
                <a:latin typeface="Nunito Sans"/>
              </a:rPr>
              <a:t> diversification </a:t>
            </a:r>
          </a:p>
          <a:p>
            <a:pPr lvl="1" algn="just">
              <a:defRPr/>
            </a:pPr>
            <a:endParaRPr lang="en-GB" sz="1800" b="1" dirty="0">
              <a:solidFill>
                <a:srgbClr val="202945"/>
              </a:solidFill>
              <a:highlight>
                <a:srgbClr val="FFFF00"/>
              </a:highlight>
              <a:latin typeface="Nunito Sans"/>
            </a:endParaRPr>
          </a:p>
          <a:p>
            <a:pPr lvl="1" algn="just">
              <a:defRPr/>
            </a:pPr>
            <a:r>
              <a:rPr lang="en-GB" sz="1800" b="1" dirty="0">
                <a:solidFill>
                  <a:srgbClr val="202945"/>
                </a:solidFill>
                <a:highlight>
                  <a:srgbClr val="FFFF00"/>
                </a:highlight>
                <a:latin typeface="Nunito Sans"/>
              </a:rPr>
              <a:t>Watch G7 global bond markets , especially the long end of the curves</a:t>
            </a:r>
            <a:endParaRPr lang="en-CH" sz="1800" b="1" dirty="0">
              <a:solidFill>
                <a:srgbClr val="202945"/>
              </a:solidFill>
              <a:latin typeface="Nunito Sans"/>
            </a:endParaRPr>
          </a:p>
        </p:txBody>
      </p:sp>
    </p:spTree>
    <p:extLst>
      <p:ext uri="{BB962C8B-B14F-4D97-AF65-F5344CB8AC3E}">
        <p14:creationId xmlns:p14="http://schemas.microsoft.com/office/powerpoint/2010/main" val="1940721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A4358-534E-A2C6-537C-442BF22AB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13957-E0AE-E80A-7051-19D14066D40E}"/>
              </a:ext>
            </a:extLst>
          </p:cNvPr>
          <p:cNvSpPr>
            <a:spLocks noGrp="1"/>
          </p:cNvSpPr>
          <p:nvPr>
            <p:ph type="title"/>
          </p:nvPr>
        </p:nvSpPr>
        <p:spPr>
          <a:xfrm>
            <a:off x="825855" y="1017193"/>
            <a:ext cx="10034594" cy="509342"/>
          </a:xfrm>
        </p:spPr>
        <p:txBody>
          <a:bodyPr/>
          <a:lstStyle/>
          <a:p>
            <a:r>
              <a:rPr lang="en-CH" dirty="0"/>
              <a:t>Looking for diversifiers...</a:t>
            </a:r>
            <a:endParaRPr lang="en-GB" dirty="0"/>
          </a:p>
        </p:txBody>
      </p:sp>
      <p:sp>
        <p:nvSpPr>
          <p:cNvPr id="7" name="Content Placeholder 2">
            <a:extLst>
              <a:ext uri="{FF2B5EF4-FFF2-40B4-BE49-F238E27FC236}">
                <a16:creationId xmlns:a16="http://schemas.microsoft.com/office/drawing/2014/main" id="{3954AC08-63E7-7B1A-D72A-FF4E8C676DCE}"/>
              </a:ext>
            </a:extLst>
          </p:cNvPr>
          <p:cNvSpPr txBox="1">
            <a:spLocks/>
          </p:cNvSpPr>
          <p:nvPr/>
        </p:nvSpPr>
        <p:spPr>
          <a:xfrm>
            <a:off x="6933416" y="1504950"/>
            <a:ext cx="4536000" cy="3200400"/>
          </a:xfrm>
          <a:prstGeom prst="rect">
            <a:avLst/>
          </a:prstGeom>
          <a:ln w="28575">
            <a:solidFill>
              <a:schemeClr val="accent2"/>
            </a:solidFill>
          </a:ln>
        </p:spPr>
        <p:txBody>
          <a:bodyPr tIns="144000" bIns="36000"/>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marL="273600" lvl="1" indent="0" algn="just">
              <a:buNone/>
            </a:pPr>
            <a:r>
              <a:rPr lang="en-GB" sz="1800" b="1" dirty="0">
                <a:solidFill>
                  <a:schemeClr val="accent2"/>
                </a:solidFill>
              </a:rPr>
              <a:t>L</a:t>
            </a:r>
            <a:r>
              <a:rPr lang="en-CH" sz="1800" b="1" dirty="0" err="1">
                <a:solidFill>
                  <a:schemeClr val="accent2"/>
                </a:solidFill>
              </a:rPr>
              <a:t>iquidity</a:t>
            </a:r>
            <a:r>
              <a:rPr lang="en-CH" sz="1800" b="1" dirty="0">
                <a:solidFill>
                  <a:schemeClr val="accent2"/>
                </a:solidFill>
              </a:rPr>
              <a:t> diversifiers </a:t>
            </a:r>
            <a:endParaRPr lang="en-GB" sz="1800" dirty="0">
              <a:solidFill>
                <a:schemeClr val="accent2"/>
              </a:solidFill>
            </a:endParaRPr>
          </a:p>
          <a:p>
            <a:pPr lvl="1" algn="just"/>
            <a:endParaRPr lang="en-CH" sz="800" dirty="0"/>
          </a:p>
          <a:p>
            <a:pPr lvl="1" algn="just"/>
            <a:r>
              <a:rPr lang="en-GB" sz="1800" dirty="0"/>
              <a:t>H</a:t>
            </a:r>
            <a:r>
              <a:rPr lang="en-CH" sz="1800" dirty="0"/>
              <a:t>edge Funds</a:t>
            </a:r>
          </a:p>
          <a:p>
            <a:pPr lvl="1" algn="just"/>
            <a:r>
              <a:rPr lang="en-GB" sz="1800" dirty="0"/>
              <a:t>L</a:t>
            </a:r>
            <a:r>
              <a:rPr lang="en-CH" sz="1800" dirty="0" err="1"/>
              <a:t>itigation</a:t>
            </a:r>
            <a:r>
              <a:rPr lang="en-CH" sz="1800" dirty="0"/>
              <a:t> Finance</a:t>
            </a:r>
          </a:p>
          <a:p>
            <a:pPr lvl="1" algn="just"/>
            <a:r>
              <a:rPr lang="en-GB" sz="1800" dirty="0"/>
              <a:t>P</a:t>
            </a:r>
            <a:r>
              <a:rPr lang="en-CH" sz="1800" dirty="0" err="1"/>
              <a:t>rivate</a:t>
            </a:r>
            <a:r>
              <a:rPr lang="en-CH" sz="1800" dirty="0"/>
              <a:t> Equity</a:t>
            </a:r>
            <a:r>
              <a:rPr lang="en-US" sz="1800" dirty="0"/>
              <a:t> </a:t>
            </a:r>
            <a:endParaRPr lang="en-CH" sz="1800" dirty="0"/>
          </a:p>
          <a:p>
            <a:pPr lvl="1" algn="just"/>
            <a:endParaRPr lang="en-GB" sz="1800" dirty="0"/>
          </a:p>
        </p:txBody>
      </p:sp>
      <p:sp>
        <p:nvSpPr>
          <p:cNvPr id="4" name="Content Placeholder 2">
            <a:extLst>
              <a:ext uri="{FF2B5EF4-FFF2-40B4-BE49-F238E27FC236}">
                <a16:creationId xmlns:a16="http://schemas.microsoft.com/office/drawing/2014/main" id="{14755348-4004-FDCA-637C-54E34FF7373F}"/>
              </a:ext>
            </a:extLst>
          </p:cNvPr>
          <p:cNvSpPr txBox="1">
            <a:spLocks/>
          </p:cNvSpPr>
          <p:nvPr/>
        </p:nvSpPr>
        <p:spPr>
          <a:xfrm>
            <a:off x="2039144" y="4816474"/>
            <a:ext cx="4536000" cy="1840635"/>
          </a:xfrm>
          <a:prstGeom prst="rect">
            <a:avLst/>
          </a:prstGeom>
          <a:ln w="28575">
            <a:solidFill>
              <a:schemeClr val="accent3"/>
            </a:solidFill>
          </a:ln>
        </p:spPr>
        <p:txBody>
          <a:bodyPr tIns="144000" bIns="36000"/>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marL="273600" lvl="1" indent="0" algn="just">
              <a:buNone/>
            </a:pPr>
            <a:r>
              <a:rPr lang="en-CH" sz="1800" b="1" dirty="0">
                <a:solidFill>
                  <a:srgbClr val="FF8300"/>
                </a:solidFill>
              </a:rPr>
              <a:t>Income diversifiers</a:t>
            </a:r>
          </a:p>
          <a:p>
            <a:pPr lvl="1" algn="just"/>
            <a:endParaRPr lang="en-CH" sz="800" dirty="0"/>
          </a:p>
          <a:p>
            <a:pPr lvl="1" algn="just"/>
            <a:r>
              <a:rPr lang="en-GB" sz="1800" dirty="0"/>
              <a:t>“Wealthy Nations” sovereigns</a:t>
            </a:r>
            <a:endParaRPr lang="en-CH" sz="1800" dirty="0"/>
          </a:p>
          <a:p>
            <a:pPr lvl="1" algn="just"/>
            <a:r>
              <a:rPr lang="en-CH" sz="1800" dirty="0"/>
              <a:t>Relative value in credit </a:t>
            </a:r>
          </a:p>
          <a:p>
            <a:pPr lvl="1" algn="just"/>
            <a:r>
              <a:rPr lang="en-CH" sz="1800" dirty="0"/>
              <a:t>Structured notes</a:t>
            </a:r>
            <a:endParaRPr lang="en-GB" sz="1800" dirty="0"/>
          </a:p>
        </p:txBody>
      </p:sp>
      <p:sp>
        <p:nvSpPr>
          <p:cNvPr id="9" name="Content Placeholder 2">
            <a:extLst>
              <a:ext uri="{FF2B5EF4-FFF2-40B4-BE49-F238E27FC236}">
                <a16:creationId xmlns:a16="http://schemas.microsoft.com/office/drawing/2014/main" id="{FE80F140-B317-6726-E23E-B906174BF877}"/>
              </a:ext>
            </a:extLst>
          </p:cNvPr>
          <p:cNvSpPr txBox="1">
            <a:spLocks/>
          </p:cNvSpPr>
          <p:nvPr/>
        </p:nvSpPr>
        <p:spPr>
          <a:xfrm>
            <a:off x="6933416" y="4810124"/>
            <a:ext cx="4536000" cy="1846985"/>
          </a:xfrm>
          <a:prstGeom prst="rect">
            <a:avLst/>
          </a:prstGeom>
          <a:ln w="28575">
            <a:solidFill>
              <a:schemeClr val="accent5"/>
            </a:solidFill>
          </a:ln>
        </p:spPr>
        <p:txBody>
          <a:bodyPr tIns="144000" bIns="36000"/>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marL="273600" lvl="1" indent="0" algn="just">
              <a:buNone/>
            </a:pPr>
            <a:r>
              <a:rPr lang="en-GB" sz="1800" b="1" dirty="0">
                <a:solidFill>
                  <a:schemeClr val="accent5"/>
                </a:solidFill>
              </a:rPr>
              <a:t>Ma</a:t>
            </a:r>
            <a:r>
              <a:rPr lang="en-CH" sz="1800" b="1" dirty="0" err="1">
                <a:solidFill>
                  <a:schemeClr val="accent5"/>
                </a:solidFill>
              </a:rPr>
              <a:t>cro</a:t>
            </a:r>
            <a:r>
              <a:rPr lang="en-CH" sz="1800" b="1" dirty="0">
                <a:solidFill>
                  <a:schemeClr val="accent5"/>
                </a:solidFill>
              </a:rPr>
              <a:t> diversifiers </a:t>
            </a:r>
            <a:endParaRPr lang="en-GB" sz="1800" dirty="0">
              <a:solidFill>
                <a:schemeClr val="accent5"/>
              </a:solidFill>
            </a:endParaRPr>
          </a:p>
          <a:p>
            <a:pPr lvl="1" algn="just"/>
            <a:endParaRPr lang="en-CH" sz="800" dirty="0"/>
          </a:p>
          <a:p>
            <a:pPr lvl="1" algn="just"/>
            <a:r>
              <a:rPr lang="en-CH" sz="1800" dirty="0"/>
              <a:t>Gold</a:t>
            </a:r>
            <a:endParaRPr lang="en-US" sz="1800" dirty="0"/>
          </a:p>
          <a:p>
            <a:pPr lvl="1" algn="just"/>
            <a:r>
              <a:rPr lang="en-US" sz="1800" dirty="0"/>
              <a:t>Selected commodities</a:t>
            </a:r>
            <a:endParaRPr lang="en-CH" sz="1800" dirty="0"/>
          </a:p>
          <a:p>
            <a:pPr lvl="1" algn="just"/>
            <a:r>
              <a:rPr lang="en-CH" sz="1800" dirty="0"/>
              <a:t>Bitcoin</a:t>
            </a:r>
          </a:p>
          <a:p>
            <a:pPr lvl="1" algn="just"/>
            <a:endParaRPr lang="en-US" sz="1800" dirty="0"/>
          </a:p>
        </p:txBody>
      </p:sp>
      <p:sp>
        <p:nvSpPr>
          <p:cNvPr id="14" name="Content Placeholder 2">
            <a:extLst>
              <a:ext uri="{FF2B5EF4-FFF2-40B4-BE49-F238E27FC236}">
                <a16:creationId xmlns:a16="http://schemas.microsoft.com/office/drawing/2014/main" id="{C33A6EB9-D687-9E5A-CA00-2A334CBEA516}"/>
              </a:ext>
            </a:extLst>
          </p:cNvPr>
          <p:cNvSpPr txBox="1">
            <a:spLocks/>
          </p:cNvSpPr>
          <p:nvPr/>
        </p:nvSpPr>
        <p:spPr>
          <a:xfrm>
            <a:off x="2039144" y="1504950"/>
            <a:ext cx="4536000" cy="3200400"/>
          </a:xfrm>
          <a:prstGeom prst="rect">
            <a:avLst/>
          </a:prstGeom>
          <a:ln w="28575">
            <a:solidFill>
              <a:schemeClr val="accent1"/>
            </a:solidFill>
          </a:ln>
        </p:spPr>
        <p:txBody>
          <a:bodyPr tIns="144000" bIns="36000"/>
          <a:lstStyle>
            <a:lvl1pPr marL="273600" indent="-273600" algn="l" defTabSz="1007943" rtl="0" eaLnBrk="1" latinLnBrk="0" hangingPunct="1">
              <a:lnSpc>
                <a:spcPct val="100000"/>
              </a:lnSpc>
              <a:spcBef>
                <a:spcPts val="1200"/>
              </a:spcBef>
              <a:spcAft>
                <a:spcPts val="0"/>
              </a:spcAft>
              <a:buClr>
                <a:srgbClr val="FFA400"/>
              </a:buClr>
              <a:buSzPct val="90000"/>
              <a:buFont typeface="Wingdings 3" panose="05040102010807070707" pitchFamily="18" charset="2"/>
              <a:buChar char=""/>
              <a:defRPr sz="1400" b="0" kern="1200" cap="none" baseline="0">
                <a:solidFill>
                  <a:schemeClr val="tx1"/>
                </a:solidFill>
                <a:latin typeface="+mn-lt"/>
                <a:ea typeface="+mn-ea"/>
                <a:cs typeface="+mn-cs"/>
              </a:defRPr>
            </a:lvl1pPr>
            <a:lvl2pPr marL="493200" indent="-219600" algn="l" defTabSz="1007943" rtl="0" eaLnBrk="1" latinLnBrk="0" hangingPunct="1">
              <a:lnSpc>
                <a:spcPct val="100000"/>
              </a:lnSpc>
              <a:spcBef>
                <a:spcPts val="600"/>
              </a:spcBef>
              <a:spcAft>
                <a:spcPts val="0"/>
              </a:spcAft>
              <a:buClr>
                <a:srgbClr val="4B5F80"/>
              </a:buClr>
              <a:buSzPct val="100000"/>
              <a:buFont typeface="Arial" panose="020B0604020202020204" pitchFamily="34" charset="0"/>
              <a:buChar char="•"/>
              <a:defRPr sz="1400" b="0" kern="1200">
                <a:solidFill>
                  <a:schemeClr val="tx1"/>
                </a:solidFill>
                <a:latin typeface="+mn-lt"/>
                <a:ea typeface="+mn-ea"/>
                <a:cs typeface="+mn-cs"/>
              </a:defRPr>
            </a:lvl2pPr>
            <a:lvl3pPr marL="756000" indent="-219600" algn="l" defTabSz="1007943" rtl="0" eaLnBrk="1" latinLnBrk="0" hangingPunct="1">
              <a:lnSpc>
                <a:spcPct val="100000"/>
              </a:lnSpc>
              <a:spcBef>
                <a:spcPts val="600"/>
              </a:spcBef>
              <a:spcAft>
                <a:spcPts val="0"/>
              </a:spcAft>
              <a:buClr>
                <a:srgbClr val="4B5F80"/>
              </a:buClr>
              <a:buFont typeface="Cambria" panose="02040503050406030204" pitchFamily="18" charset="0"/>
              <a:buChar char="⎼"/>
              <a:defRPr sz="1300" kern="1200">
                <a:solidFill>
                  <a:schemeClr val="tx1"/>
                </a:solidFill>
                <a:latin typeface="+mn-lt"/>
                <a:ea typeface="+mn-ea"/>
                <a:cs typeface="+mn-cs"/>
              </a:defRPr>
            </a:lvl3pPr>
            <a:lvl4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4pPr>
            <a:lvl5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5pPr>
            <a:lvl6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6pPr>
            <a:lvl7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7pPr>
            <a:lvl8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8pPr>
            <a:lvl9pPr marL="1065600" indent="-230400" algn="l" defTabSz="1007943" rtl="0" eaLnBrk="1" latinLnBrk="0" hangingPunct="1">
              <a:lnSpc>
                <a:spcPct val="100000"/>
              </a:lnSpc>
              <a:spcBef>
                <a:spcPts val="600"/>
              </a:spcBef>
              <a:spcAft>
                <a:spcPts val="0"/>
              </a:spcAft>
              <a:buClr>
                <a:srgbClr val="4B5F80"/>
              </a:buClr>
              <a:buFont typeface="Wingdings 3" panose="05040102010807070707" pitchFamily="18" charset="2"/>
              <a:buChar char="Ò"/>
              <a:defRPr sz="1200" kern="1200">
                <a:solidFill>
                  <a:schemeClr val="tx1"/>
                </a:solidFill>
                <a:latin typeface="+mn-lt"/>
                <a:ea typeface="+mn-ea"/>
                <a:cs typeface="+mn-cs"/>
              </a:defRPr>
            </a:lvl9pPr>
          </a:lstStyle>
          <a:p>
            <a:pPr marL="273600" lvl="1" indent="0" algn="just">
              <a:buNone/>
            </a:pPr>
            <a:r>
              <a:rPr lang="en-CH" sz="1800" b="1" dirty="0">
                <a:solidFill>
                  <a:schemeClr val="accent1"/>
                </a:solidFill>
              </a:rPr>
              <a:t>Equity diversifiers</a:t>
            </a:r>
          </a:p>
          <a:p>
            <a:pPr lvl="1" algn="just"/>
            <a:endParaRPr lang="en-CH" sz="800" b="1" dirty="0"/>
          </a:p>
          <a:p>
            <a:pPr lvl="1" algn="just"/>
            <a:r>
              <a:rPr lang="en-US" sz="1800" dirty="0"/>
              <a:t>Lower AI costs to boost adoption </a:t>
            </a:r>
          </a:p>
          <a:p>
            <a:pPr lvl="1" algn="just"/>
            <a:r>
              <a:rPr lang="en-US" sz="1800" dirty="0"/>
              <a:t>Innovation beyond the Mag 7 </a:t>
            </a:r>
          </a:p>
          <a:p>
            <a:pPr lvl="1" algn="just"/>
            <a:r>
              <a:rPr lang="en-US" sz="1800" dirty="0"/>
              <a:t>Global Infrastructure</a:t>
            </a:r>
          </a:p>
          <a:p>
            <a:pPr lvl="1" algn="just"/>
            <a:r>
              <a:rPr lang="en-CH" sz="1800" dirty="0"/>
              <a:t>European bargains</a:t>
            </a:r>
            <a:endParaRPr lang="en-US" sz="1800" dirty="0"/>
          </a:p>
          <a:p>
            <a:pPr lvl="1" algn="just"/>
            <a:r>
              <a:rPr lang="en-US" sz="1800" dirty="0"/>
              <a:t>China “Tech</a:t>
            </a:r>
            <a:r>
              <a:rPr lang="en-CH" sz="1800" dirty="0"/>
              <a:t>-</a:t>
            </a:r>
            <a:r>
              <a:rPr lang="en-US" sz="1800" dirty="0" err="1"/>
              <a:t>celeration</a:t>
            </a:r>
            <a:r>
              <a:rPr lang="en-US" sz="1800" dirty="0"/>
              <a:t>” </a:t>
            </a:r>
          </a:p>
          <a:p>
            <a:pPr lvl="1" algn="just"/>
            <a:r>
              <a:rPr lang="en-CH" sz="1800" dirty="0"/>
              <a:t>Selective opportunities within EM</a:t>
            </a:r>
            <a:endParaRPr lang="en-US" sz="1800" dirty="0"/>
          </a:p>
          <a:p>
            <a:pPr lvl="1" algn="just"/>
            <a:r>
              <a:rPr lang="en-GB" sz="1800" dirty="0"/>
              <a:t>The “G” of “ESG”</a:t>
            </a:r>
          </a:p>
        </p:txBody>
      </p:sp>
    </p:spTree>
    <p:extLst>
      <p:ext uri="{BB962C8B-B14F-4D97-AF65-F5344CB8AC3E}">
        <p14:creationId xmlns:p14="http://schemas.microsoft.com/office/powerpoint/2010/main" val="27776926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9FEA49A-0F13-607C-19D7-CD47821BEEF6}"/>
              </a:ext>
            </a:extLst>
          </p:cNvPr>
          <p:cNvSpPr>
            <a:spLocks noGrp="1"/>
          </p:cNvSpPr>
          <p:nvPr>
            <p:ph type="title"/>
          </p:nvPr>
        </p:nvSpPr>
        <p:spPr/>
        <p:txBody>
          <a:bodyPr/>
          <a:lstStyle/>
          <a:p>
            <a:r>
              <a:rPr lang="fr-CH" sz="6034" dirty="0" err="1"/>
              <a:t>Welcome</a:t>
            </a:r>
            <a:r>
              <a:rPr lang="fr-CH" sz="6034" dirty="0"/>
              <a:t> to </a:t>
            </a:r>
            <a:r>
              <a:rPr lang="fr-CH" sz="6034" dirty="0" err="1"/>
              <a:t>Syzerland</a:t>
            </a:r>
            <a:endParaRPr lang="en-GB" sz="6034" dirty="0"/>
          </a:p>
        </p:txBody>
      </p:sp>
    </p:spTree>
    <p:extLst>
      <p:ext uri="{BB962C8B-B14F-4D97-AF65-F5344CB8AC3E}">
        <p14:creationId xmlns:p14="http://schemas.microsoft.com/office/powerpoint/2010/main" val="34083517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LUMNSNUMBER" val="1"/>
  <p:tag name="COLUMNSGUTTER" val="5,4"/>
  <p:tag name="ROWSNUMBER" val="1"/>
  <p:tag name="ROWSGUTTER" val="5,4"/>
  <p:tag name="UNIQUEMARGIN" val="False"/>
  <p:tag name="TOPMARGIN" val="77,8"/>
  <p:tag name="LEFTMARGIN" val="18,5"/>
  <p:tag name="BOTTOMMARGIN" val="41,3"/>
  <p:tag name="RIGHTMARGIN" val="17,3"/>
  <p:tag name="MARGINSIZEUNIT" val="mm"/>
  <p:tag name="TEMPLATESHORTNAMETAG" val="New - A4 - EN"/>
  <p:tag name="TEMPLATEFULLNAMETAG" val="New - A4 - EN"/>
  <p:tag name="UPSLIDE" val="Ban02538_New - A4 - FR_12-16-2020"/>
  <p:tag name="UPSLIDEVERSION" val="6.6.16.0"/>
  <p:tag name="UPSLIDETOCALGOID" val="Standard"/>
  <p:tag name="UPSLIDETOCMASTERID" val="SYZ - New Branding 202112 16 2020"/>
  <p:tag name="UPSLIDETOCMASTERNAME" val="SYZ - New Branding 2021"/>
  <p:tag name="UPSLIDETOCMASTERLASTEDITIONDATE" val="637515950111483232"/>
  <p:tag name="UPSLIDETOCOPTIONS" val="&lt;?xml version=&quot;1.0&quot; encoding=&quot;utf-16&quot;?&gt;&#10;&lt;TocContentOptions xmlns:xsd=&quot;http://www.w3.org/2001/XMLSchema&quot; xmlns:xsi=&quot;http://www.w3.org/2001/XMLSchema-instance&quot;&gt;&#10;  &lt;TocSlidesOptions&gt;&#10;    &lt;ContainsSubSectionTitles&gt;true&lt;/ContainsSubSectionTitles&gt;&#10;    &lt;ContainsSlideTitles&gt;false&lt;/ContainsSlideTitles&gt;&#10;    &lt;ContainsParentLessSlidesTitles&gt;false&lt;/ContainsParentLessSlidesTitles&gt;&#10;    &lt;ContainsPrentLessSubsections&gt;false&lt;/ContainsPrentLessSubsections&gt;&#10;    &lt;ContainsAppendix&gt;true&lt;/ContainsAppendix&gt;&#10;    &lt;ContainsUnNumberedSections&gt;true&lt;/ContainsUnNumberedSections&gt;&#10;    &lt;SlideTitle /&gt;&#10;  &lt;/TocSlidesOptions&gt;&#10;  &lt;SectionSlideOptions&gt;&#10;    &lt;ContainsOwnSubSection&gt;true&lt;/ContainsOwnSubSection&gt;&#10;    &lt;ContainsOwnSlide&gt;false&lt;/ContainsOwnSlide&gt;&#10;    &lt;ContainsOtherSections&gt;true&lt;/ContainsOtherSections&gt;&#10;    &lt;ContainsOthersSubsection&gt;false&lt;/ContainsOthersSubsection&gt;&#10;    &lt;containsAppendix&gt;true&lt;/containsAppendix&gt;&#10;    &lt;containsUnnumberedSections&gt;true&lt;/containsUnnumberedSections&gt;&#10;    &lt;SlideTitle /&gt;&#10;  &lt;/SectionSlideOptions&gt;&#10;  &lt;SubSectionSlideOptions&gt;&#10;    &lt;ContainsOtherSubsections&gt;false&lt;/ContainsOtherSubsections&gt;&#10;    &lt;ContainsOwnSlides&gt;false&lt;/ContainsOwnSlides&gt;&#10;    &lt;ContainsParentSection&gt;false&lt;/ContainsParentSection&gt;&#10;    &lt;ContainsOtherSections&gt;false&lt;/ContainsOtherSections&gt;&#10;    &lt;containsAppendix&gt;false&lt;/containsAppendix&gt;&#10;    &lt;containsUnnumberedSections&gt;false&lt;/containsUnnumberedSections&gt;&#10;    &lt;SlideTitle /&gt;&#10;  &lt;/SubSectionSlideOptions&gt;&#10;  &lt;UsedSlideLayouts&gt;&#10;    &lt;TocSlidesLayout&gt;&#10;      &lt;DesignName&gt;SYZ&lt;/DesignName&gt;&#10;      &lt;LayoutName&gt;Agenda&lt;/LayoutName&gt;&#10;    &lt;/TocSlidesLayout&gt;&#10;    &lt;SectionLayout&gt;&#10;      &lt;DesignName&gt;SYZ&lt;/DesignName&gt;&#10;      &lt;LayoutName&gt;Agenda&lt;/LayoutName&gt;&#10;    &lt;/SectionLayout&gt;&#10;    &lt;SubsectionLayout&gt;&#10;      &lt;DesignName&gt;SYZ&lt;/DesignName&gt;&#10;      &lt;LayoutName&gt;Agenda&lt;/LayoutName&gt;&#10;    &lt;/SubsectionLayout&gt;&#10;    &lt;AppendixLayout&gt;&#10;      &lt;DesignName /&gt;&#10;      &lt;LayoutName /&gt;&#10;    &lt;/AppendixLayout&gt;&#10;    &lt;TitleSliLayout&gt;&#10;      &lt;DesignName&gt;SYZ&lt;/DesignName&gt;&#10;      &lt;LayoutName&gt;Cover (Default)&lt;/LayoutName&gt;&#10;    &lt;/TitleSliLayout&gt;&#10;  &lt;/UsedSlideLayouts&gt;&#10;  &lt;ActiveReminders /&gt;&#10;  &lt;CustomAlgoOptions&gt;&#10;    &lt;CustomBaseAlgoOptions&gt;&#10;      &lt;UseSlideTitleAsSubSectionMarker&gt;false&lt;/UseSlideTitleAsSubSectionMarker&gt;&#10;      &lt;SlideTitleAsSectionMarker&gt;&#10;        &lt;UseTitleAsReminder&gt;false&lt;/UseTitleAsReminder&gt;&#10;      &lt;/SlideTitleAsSectionMarker&gt;&#10;      &lt;ShowSectionNums&gt;true&lt;/ShowSectionNums&gt;&#10;      &lt;ShowSlideIndex&gt;false&lt;/ShowSlideIndex&gt;&#10;      &lt;myColorOfNonCurrentItems&gt;&#10;        &lt;UseFixedColor&gt;true&lt;/UseFixedColor&gt;&#10;        &lt;R&gt;167&lt;/R&gt;&#10;        &lt;G&gt;168&lt;/G&gt;&#10;        &lt;B&gt;169&lt;/B&gt;&#10;      &lt;/myColorOfNonCurrentItems&gt;&#10;      &lt;currentItemFormat&gt;&#10;        &lt;UseBanner&gt;false&lt;/UseBanner&gt;&#10;        &lt;BannerFillR&gt;0&lt;/BannerFillR&gt;&#10;        &lt;BannerFillG&gt;0&lt;/BannerFillG&gt;&#10;        &lt;BannerFillB&gt;0&lt;/BannerFillB&gt;&#10;        &lt;ForceBold&gt;true&lt;/ForceBold&gt;&#10;        &lt;ApplyToSubSections&gt;true&lt;/ApplyToSubSections&gt;&#10;        &lt;ApplyToSectionsOnSubSectionDividers&gt;true&lt;/ApplyToSectionsOnSubSectionDividers&gt;&#10;        &lt;UseSubSecSpecificBanner&gt;false&lt;/UseSubSecSpecificBanner&gt;&#10;        &lt;SubSecBannerFillR&gt;0&lt;/SubSecBannerFillR&gt;&#10;        &lt;SubSecBannerFillG&gt;0&lt;/SubSecBannerFillG&gt;&#10;        &lt;SubSecBannerFillB&gt;0&lt;/SubSecBannerFillB&gt;&#10;      &lt;/currentItemFormat&gt;&#10;      &lt;nonCurrentItemAttenuation&gt;&#10;        &lt;Shading&gt;0&lt;/Shading&gt;&#10;      &lt;/nonCurrentItemAttenuation&gt;&#10;      &lt;ForceDisplayTOCOnTwocolumns&gt;false&lt;/ForceDisplayTOCOnTwocolumns&gt;&#10;      &lt;DisplayTOCOnTwocolumns&gt;false&lt;/DisplayTOCOnTwocolumns&gt;&#10;      &lt;Scripts&gt;&#10;        &lt;BeforeSubSecTitle /&gt;&#10;        &lt;BeforeSlideIndex /&gt;&#10;        &lt;AfterSecNum /&gt;&#10;        &lt;BeforeSecNum&gt;0&lt;/BeforeSecNum&gt;&#10;        &lt;AfterSubSecNum /&gt;&#10;        &lt;BeforeSubSecNum&gt;0&lt;/BeforeSubSecNum&gt;&#10;      &lt;/Scripts&gt;&#10;      &lt;Lines&gt;&#10;        &lt;UseLineBelowSections&gt;false&lt;/UseLineBelowSections&gt;&#10;        &lt;LineBelowSection&gt;&#10;          &lt;XOffset&gt;0&lt;/XOffset&gt;&#10;          &lt;YOffset&gt;0&lt;/YOffset&gt;&#10;          &lt;Weight&gt;0&lt;/Weight&gt;&#10;          &lt;R&gt;0&lt;/R&gt;&#10;          &lt;G&gt;0&lt;/G&gt;&#10;          &lt;B&gt;0&lt;/B&gt;&#10;          &lt;LineStyle&gt;1&lt;/LineStyle&gt;&#10;        &lt;/LineBelowSection&gt;&#10;      &lt;/Lines&gt;&#10;      &lt;ManVerticalSpacing&gt;&#10;        &lt;UseManualSpacing&gt;true&lt;/UseManualSpacing&gt;&#10;        &lt;ManualSpacing&gt;&#10;          &lt;SpaceBeforeSections&gt;4.25&lt;/SpaceBeforeSections&gt;&#10;          &lt;SpaceBeforeSubSections&gt;3&lt;/SpaceBeforeSubSections&gt;&#10;          &lt;SpaceBeforeSlides&gt;3&lt;/SpaceBeforeSlides&gt;&#10;        &lt;/ManualSpacing&gt;&#10;        &lt;ManualSpacingSections&gt;&#10;          &lt;SpaceBeforeSections&gt;4.25&lt;/SpaceBeforeSections&gt;&#10;          &lt;SpaceBeforeSubSections&gt;3&lt;/SpaceBeforeSubSections&gt;&#10;          &lt;SpaceBeforeSlides&gt;3&lt;/SpaceBeforeSlides&gt;&#10;        &lt;/ManualSpacingSections&gt;&#10;        &lt;ManualSpacingSubSections&gt;&#10;          &lt;SpaceBeforeSections&gt;18.1855736&lt;/SpaceBeforeSections&gt;&#10;          &lt;SpaceBeforeSubSections&gt;12.1237164&lt;/SpaceBeforeSubSections&gt;&#10;          &lt;SpaceBeforeSlides&gt;6.061858&lt;/SpaceBeforeSlides&gt;&#10;        &lt;/ManualSpacingSubSections&gt;&#10;        &lt;UseSpecificSpacingForSecDivider&gt;true&lt;/UseSpecificSpacingForSecDivider&gt;&#10;        &lt;UseSpecificSpacingForSubSecDivider&gt;false&lt;/UseSpecificSpacingForSubSecDivider&gt;&#10;      &lt;/ManVerticalSpacing&gt;&#10;    &lt;/CustomBaseAlgoOptions&gt;&#10;  &lt;/CustomAlgoOptions&gt;&#10;  &lt;UserPresentationOptions&gt;&#10;    &lt;SubSectionsHaveSlide xsi:nil=&quot;true&quot; /&gt;&#10;    &lt;TOCSlidesContainSubsectionTitles xsi:nil=&quot;true&quot; /&gt;&#10;    &lt;DisplayRemindersOnSlides&gt;true&lt;/DisplayRemindersOnSlides&gt;&#10;  &lt;/UserPresentationOptions&gt;&#10;  &lt;XmlSubSectionsHaveSlide&gt;false&lt;/XmlSubSectionsHaveSlide&gt;&#10;  &lt;AllowDuplicateTitleSlides&gt;true&lt;/AllowDuplicateTitleSlides&gt;&#10;  &lt;ShowEmptySlideTitles&gt;false&lt;/ShowEmptySlideTitles&gt;&#10;  &lt;NumberingOption&gt;&#10;    &lt;NumType&gt;FullArabic&lt;/NumType&gt;&#10;  &lt;/NumberingOption&gt;&#10;  &lt;NumberingOptionForAppendix&gt;&#10;    &lt;NumType&gt;FullArabic&lt;/NumType&gt;&#10;  &lt;/NumberingOptionForAppendix&gt;&#10;&lt;/TocContentOptions&gt;"/>
  <p:tag name="UPSLIDEPRINTFACINGPAGESDESIGN" val="SYZ"/>
  <p:tag name="UPSLIDEPRINTFACINGPAGESLAYOUT" val="Blank"/>
</p:tagLst>
</file>

<file path=ppt/tags/tag2.xml><?xml version="1.0" encoding="utf-8"?>
<p:tagLst xmlns:a="http://schemas.openxmlformats.org/drawingml/2006/main" xmlns:r="http://schemas.openxmlformats.org/officeDocument/2006/relationships" xmlns:p="http://schemas.openxmlformats.org/presentationml/2006/main">
  <p:tag name="UPSLIDESHAPELIBITEMID" val="b0228872-fe3a-4ecb-b95b-e01cc715fd49"/>
  <p:tag name="UPSLIDESHAPELIBITEMEDITIONDATE" val="637522612358098519"/>
  <p:tag name="UPSLIDESHAPELIBITEMLASTCREATOR" val="cunin"/>
  <p:tag name="UPSLIDESHAPELIBITEMNAME" val="Empty"/>
  <p:tag name="UPSLIDESTOREDSHAPELOCATION" val="\\fangio.intrasyz.org\newdistrib\upslide\library\_Branding\_Confidentiality.lib"/>
</p:tagLst>
</file>

<file path=ppt/tags/tag3.xml><?xml version="1.0" encoding="utf-8"?>
<p:tagLst xmlns:a="http://schemas.openxmlformats.org/drawingml/2006/main" xmlns:r="http://schemas.openxmlformats.org/officeDocument/2006/relationships" xmlns:p="http://schemas.openxmlformats.org/presentationml/2006/main">
  <p:tag name="UPSLIDESHAPELIBITEMID" val="04e86381-d302-4db5-beea-f32ff346c491"/>
  <p:tag name="UPSLIDESHAPELIBITEMEDITIONDATE" val="637522592636619841"/>
  <p:tag name="UPSLIDESHAPELIBITEMLASTCREATOR" val="cunin"/>
  <p:tag name="UPSLIDESHAPELIBITEMNAME" val="Syz Group Footer"/>
  <p:tag name="UPSLIDESTOREDSHAPELOCATION" val="\\fangio.intrasyz.org\newdistrib\upslide\library\_Do not use\_Entity Name.lib"/>
</p:tagLst>
</file>

<file path=ppt/tags/tag4.xml><?xml version="1.0" encoding="utf-8"?>
<p:tagLst xmlns:a="http://schemas.openxmlformats.org/drawingml/2006/main" xmlns:r="http://schemas.openxmlformats.org/officeDocument/2006/relationships" xmlns:p="http://schemas.openxmlformats.org/presentationml/2006/main">
  <p:tag name="UPSLIDESHAPELIBITEMID" val="0dee5b0b-85c1-4785-9c3a-df64a68b7245"/>
  <p:tag name="UPSLIDESHAPELIBITEMEDITIONDATE" val="637461484277995230"/>
  <p:tag name="UPSLIDESHAPELIBITEMLASTCREATOR" val="cunin"/>
  <p:tag name="UPSLIDESHAPELIBITEMNAME" val="Dynamic Template Tool Group"/>
  <p:tag name="UPSLIDESTOREDSHAPELOCATION" val="\\fangio.intrasyz.org\newdistrib\upslide\library\_Do not use\Dynamic Template Tools - Do not use.lib"/>
</p:tagLst>
</file>

<file path=ppt/tags/tag5.xml><?xml version="1.0" encoding="utf-8"?>
<p:tagLst xmlns:a="http://schemas.openxmlformats.org/drawingml/2006/main" xmlns:r="http://schemas.openxmlformats.org/officeDocument/2006/relationships" xmlns:p="http://schemas.openxmlformats.org/presentationml/2006/main">
  <p:tag name="UPSLIDESHAPELIBITEMID" val="8f8db116-0a2c-4dae-a521-9c8e9846dc6e"/>
  <p:tag name="UPSLIDESHAPELIBITEMEDITIONDATE" val="637522587998222346"/>
  <p:tag name="UPSLIDESHAPELIBITEMLASTCREATOR" val="cunin"/>
  <p:tag name="UPSLIDESHAPELIBITEMNAME" val="URL Group"/>
  <p:tag name="UPSLIDESTOREDSHAPELOCATION" val="\\fangio.intrasyz.org\newdistrib\upslide\library\_Do not use\Dynamic Template Tools - Do not use.lib"/>
</p:tagLst>
</file>

<file path=ppt/tags/tag6.xml><?xml version="1.0" encoding="utf-8"?>
<p:tagLst xmlns:a="http://schemas.openxmlformats.org/drawingml/2006/main" xmlns:r="http://schemas.openxmlformats.org/officeDocument/2006/relationships" xmlns:p="http://schemas.openxmlformats.org/presentationml/2006/main">
  <p:tag name="UPSLIDESHAPELIBITEMID" val="0dee5b0b-85c1-4785-9c3a-df64a68b7245"/>
  <p:tag name="UPSLIDESHAPELIBITEMEDITIONDATE" val="637461484277995230"/>
  <p:tag name="UPSLIDESHAPELIBITEMLASTCREATOR" val="cunin"/>
  <p:tag name="UPSLIDESHAPELIBITEMNAME" val="Dynamic Template Tool Group"/>
  <p:tag name="UPSLIDESTOREDSHAPELOCATION" val="\\fangio.intrasyz.org\newdistrib\upslide\library\_Do not use\Dynamic Template Tools - Do not use.lib"/>
</p:tagLst>
</file>

<file path=ppt/tags/tag7.xml><?xml version="1.0" encoding="utf-8"?>
<p:tagLst xmlns:a="http://schemas.openxmlformats.org/drawingml/2006/main" xmlns:r="http://schemas.openxmlformats.org/officeDocument/2006/relationships" xmlns:p="http://schemas.openxmlformats.org/presentationml/2006/main">
  <p:tag name="UPSLIDESHAPELIBITEMID" val="8f8db116-0a2c-4dae-a521-9c8e9846dc6e"/>
  <p:tag name="UPSLIDESHAPELIBITEMEDITIONDATE" val="637522587998222346"/>
  <p:tag name="UPSLIDESHAPELIBITEMLASTCREATOR" val="cunin"/>
  <p:tag name="UPSLIDESHAPELIBITEMNAME" val="URL Group"/>
  <p:tag name="UPSLIDESTOREDSHAPELOCATION" val="\\fangio.intrasyz.org\newdistrib\upslide\library\_Do not use\Dynamic Template Tools - Do not use.lib"/>
</p:tagLst>
</file>

<file path=ppt/tags/tag8.xml><?xml version="1.0" encoding="utf-8"?>
<p:tagLst xmlns:a="http://schemas.openxmlformats.org/drawingml/2006/main" xmlns:r="http://schemas.openxmlformats.org/officeDocument/2006/relationships" xmlns:p="http://schemas.openxmlformats.org/presentationml/2006/main">
  <p:tag name="UPSLIDESHAPELIBITEMID" val="0dee5b0b-85c1-4785-9c3a-df64a68b7245"/>
  <p:tag name="UPSLIDESHAPELIBITEMEDITIONDATE" val="637461484277995230"/>
  <p:tag name="UPSLIDESHAPELIBITEMLASTCREATOR" val="cunin"/>
  <p:tag name="UPSLIDESHAPELIBITEMNAME" val="Dynamic Template Tool Group"/>
  <p:tag name="UPSLIDESTOREDSHAPELOCATION" val="\\fangio.intrasyz.org\newdistrib\upslide\library\_Do not use\Dynamic Template Tools - Do not use.lib"/>
</p:tagLst>
</file>

<file path=ppt/tags/tag9.xml><?xml version="1.0" encoding="utf-8"?>
<p:tagLst xmlns:a="http://schemas.openxmlformats.org/drawingml/2006/main" xmlns:r="http://schemas.openxmlformats.org/officeDocument/2006/relationships" xmlns:p="http://schemas.openxmlformats.org/presentationml/2006/main">
  <p:tag name="UPSLIDESHAPELIBITEMID" val="8f8db116-0a2c-4dae-a521-9c8e9846dc6e"/>
  <p:tag name="UPSLIDESHAPELIBITEMEDITIONDATE" val="637522587998222346"/>
  <p:tag name="UPSLIDESHAPELIBITEMLASTCREATOR" val="cunin"/>
  <p:tag name="UPSLIDESHAPELIBITEMNAME" val="URL Group"/>
  <p:tag name="UPSLIDESTOREDSHAPELOCATION" val="\\fangio.intrasyz.org\newdistrib\upslide\library\_Do not use\Dynamic Template Tools - Do not use.lib"/>
</p:tagLst>
</file>

<file path=ppt/tags/tag10.xml><?xml version="1.0" encoding="utf-8"?>
<p:tagLst xmlns:a="http://schemas.openxmlformats.org/drawingml/2006/main" xmlns:r="http://schemas.openxmlformats.org/officeDocument/2006/relationships" xmlns:p="http://schemas.openxmlformats.org/presentationml/2006/main">
  <p:tag name="UPSLIDESHAPELIBITEMID" val="0dee5b0b-85c1-4785-9c3a-df64a68b7245"/>
  <p:tag name="UPSLIDESHAPELIBITEMEDITIONDATE" val="637461484277995230"/>
  <p:tag name="UPSLIDESHAPELIBITEMLASTCREATOR" val="cunin"/>
  <p:tag name="UPSLIDESHAPELIBITEMNAME" val="Dynamic Template Tool Group"/>
  <p:tag name="UPSLIDESTOREDSHAPELOCATION" val="\\fangio.intrasyz.org\newdistrib\upslide\library\_Do not use\Dynamic Template Tools - Do not use.lib"/>
</p:tagLst>
</file>

<file path=ppt/tags/tag11.xml><?xml version="1.0" encoding="utf-8"?>
<p:tagLst xmlns:a="http://schemas.openxmlformats.org/drawingml/2006/main" xmlns:r="http://schemas.openxmlformats.org/officeDocument/2006/relationships" xmlns:p="http://schemas.openxmlformats.org/presentationml/2006/main">
  <p:tag name="UPSLIDESHAPELIBITEMID" val="8f8db116-0a2c-4dae-a521-9c8e9846dc6e"/>
  <p:tag name="UPSLIDESHAPELIBITEMEDITIONDATE" val="637522587998222346"/>
  <p:tag name="UPSLIDESHAPELIBITEMLASTCREATOR" val="cunin"/>
  <p:tag name="UPSLIDESHAPELIBITEMNAME" val="URL Group"/>
  <p:tag name="UPSLIDESTOREDSHAPELOCATION" val="\\fangio.intrasyz.org\newdistrib\upslide\library\_Do not use\Dynamic Template Tools - Do not use.lib"/>
</p:tagLst>
</file>

<file path=ppt/tags/tag12.xml><?xml version="1.0" encoding="utf-8"?>
<p:tagLst xmlns:a="http://schemas.openxmlformats.org/drawingml/2006/main" xmlns:r="http://schemas.openxmlformats.org/officeDocument/2006/relationships" xmlns:p="http://schemas.openxmlformats.org/presentationml/2006/main">
  <p:tag name="UPSLIDESHAPELIBITEMID" val="0dee5b0b-85c1-4785-9c3a-df64a68b7245"/>
  <p:tag name="UPSLIDESHAPELIBITEMEDITIONDATE" val="637461484277995230"/>
  <p:tag name="UPSLIDESHAPELIBITEMLASTCREATOR" val="cunin"/>
  <p:tag name="UPSLIDESHAPELIBITEMNAME" val="Dynamic Template Tool Group"/>
  <p:tag name="UPSLIDESTOREDSHAPELOCATION" val="\\fangio.intrasyz.org\newdistrib\upslide\library\_Do not use\Dynamic Template Tools - Do not use.lib"/>
</p:tagLst>
</file>

<file path=ppt/tags/tag13.xml><?xml version="1.0" encoding="utf-8"?>
<p:tagLst xmlns:a="http://schemas.openxmlformats.org/drawingml/2006/main" xmlns:r="http://schemas.openxmlformats.org/officeDocument/2006/relationships" xmlns:p="http://schemas.openxmlformats.org/presentationml/2006/main">
  <p:tag name="UPSLIDESHAPELIBITEMID" val="0dee5b0b-85c1-4785-9c3a-df64a68b7245"/>
  <p:tag name="UPSLIDESHAPELIBITEMEDITIONDATE" val="637461484277995230"/>
  <p:tag name="UPSLIDESHAPELIBITEMLASTCREATOR" val="cunin"/>
  <p:tag name="UPSLIDESHAPELIBITEMNAME" val="Dynamic Template Tool Group"/>
  <p:tag name="UPSLIDESTOREDSHAPELOCATION" val="\\fangio.intrasyz.org\newdistrib\upslide\library\_Do not use\Dynamic Template Tools - Do not use.lib"/>
</p:tagLst>
</file>

<file path=ppt/tags/tag14.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15.xml><?xml version="1.0" encoding="utf-8"?>
<p:tagLst xmlns:a="http://schemas.openxmlformats.org/drawingml/2006/main" xmlns:r="http://schemas.openxmlformats.org/officeDocument/2006/relationships" xmlns:p="http://schemas.openxmlformats.org/presentationml/2006/main">
  <p:tag name="NAME" val="SECTIONINDEX"/>
  <p:tag name="TOCTEMPLATESHAPENAME" val="Numéro de slide des sections"/>
  <p:tag name="TOCTEMPLATESHAPEDESCRIPTION" val="Définit le format de la forme contenant les numéros de slides pour les sections."/>
</p:tagLst>
</file>

<file path=ppt/tags/tag16.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17.xml><?xml version="1.0" encoding="utf-8"?>
<p:tagLst xmlns:a="http://schemas.openxmlformats.org/drawingml/2006/main" xmlns:r="http://schemas.openxmlformats.org/officeDocument/2006/relationships" xmlns:p="http://schemas.openxmlformats.org/presentationml/2006/main">
  <p:tag name="SHAPETYPE" val="SECTIONTITLE"/>
  <p:tag name="NAME" val="SECTIONTITLE"/>
  <p:tag name="TOCTEMPLATESHAPENAME" val="Titre de section"/>
  <p:tag name="TOCTEMPLATESHAPEDESCRIPTION" val="Définit le format de la forme contenant les titres de section"/>
</p:tagLst>
</file>

<file path=ppt/tags/tag18.xml><?xml version="1.0" encoding="utf-8"?>
<p:tagLst xmlns:a="http://schemas.openxmlformats.org/drawingml/2006/main" xmlns:r="http://schemas.openxmlformats.org/officeDocument/2006/relationships" xmlns:p="http://schemas.openxmlformats.org/presentationml/2006/main">
  <p:tag name="NAME" val="SLIDEINDEX"/>
  <p:tag name="TOCTEMPLATESHAPENAME" val="Numéro de slide"/>
  <p:tag name="TOCTEMPLATESHAPEDESCRIPTION" val="Définit le format de la forme contenant le numéro de diapositive"/>
</p:tagLst>
</file>

<file path=ppt/tags/tag19.xml><?xml version="1.0" encoding="utf-8"?>
<p:tagLst xmlns:a="http://schemas.openxmlformats.org/drawingml/2006/main" xmlns:r="http://schemas.openxmlformats.org/officeDocument/2006/relationships" xmlns:p="http://schemas.openxmlformats.org/presentationml/2006/main">
  <p:tag name="SHAPETYPE" val="SUBSECTIONTITLE"/>
  <p:tag name="NAME" val="SLIDETITLE"/>
  <p:tag name="TOCTEMPLATESHAPENAME" val="Titre des diapositives"/>
  <p:tag name="TOCTEMPLATESHAPEDESCRIPTION" val="Définit le format de la forme contenant les titres de slide"/>
</p:tagLst>
</file>

<file path=ppt/tags/tag20.xml><?xml version="1.0" encoding="utf-8"?>
<p:tagLst xmlns:a="http://schemas.openxmlformats.org/drawingml/2006/main" xmlns:r="http://schemas.openxmlformats.org/officeDocument/2006/relationships" xmlns:p="http://schemas.openxmlformats.org/presentationml/2006/main">
  <p:tag name="NAME" val="SUBSECTIONINDEX"/>
  <p:tag name="TOCTEMPLATESHAPENAME" val="Numéro de slide des sous-sections"/>
  <p:tag name="TOCTEMPLATESHAPEDESCRIPTION" val="Définit le format de la forme contenant les numéros de slides des sous-sections."/>
</p:tagLst>
</file>

<file path=ppt/tags/tag21.xml><?xml version="1.0" encoding="utf-8"?>
<p:tagLst xmlns:a="http://schemas.openxmlformats.org/drawingml/2006/main" xmlns:r="http://schemas.openxmlformats.org/officeDocument/2006/relationships" xmlns:p="http://schemas.openxmlformats.org/presentationml/2006/main">
  <p:tag name="NAME" val="SUBSECTIONUM"/>
  <p:tag name="TOCTEMPLATESHAPENAME" val="Index des sous-section"/>
  <p:tag name="TOCTEMPLATESHAPEDESCRIPTION" val="Définit le format de la forme contenant les numéros des sou-sections"/>
</p:tagLst>
</file>

<file path=ppt/tags/tag22.xml><?xml version="1.0" encoding="utf-8"?>
<p:tagLst xmlns:a="http://schemas.openxmlformats.org/drawingml/2006/main" xmlns:r="http://schemas.openxmlformats.org/officeDocument/2006/relationships" xmlns:p="http://schemas.openxmlformats.org/presentationml/2006/main">
  <p:tag name="SHAPETYPE" val="SUBSECTIONTITLE"/>
  <p:tag name="NAME" val="SUBSECTIONTITLE"/>
  <p:tag name="TOCTEMPLATESHAPENAME" val="Titre des sous-sections"/>
  <p:tag name="TOCTEMPLATESHAPEDESCRIPTION" val="Définit le format de la forme contenant les titres des sous-sections."/>
</p:tagLst>
</file>

<file path=ppt/tags/tag23.xml><?xml version="1.0" encoding="utf-8"?>
<p:tagLst xmlns:a="http://schemas.openxmlformats.org/drawingml/2006/main" xmlns:r="http://schemas.openxmlformats.org/officeDocument/2006/relationships" xmlns:p="http://schemas.openxmlformats.org/presentationml/2006/main">
  <p:tag name="HIDETOC" val="true"/>
</p:tagLst>
</file>

<file path=ppt/tags/tag24.xml><?xml version="1.0" encoding="utf-8"?>
<p:tagLst xmlns:a="http://schemas.openxmlformats.org/drawingml/2006/main" xmlns:r="http://schemas.openxmlformats.org/officeDocument/2006/relationships" xmlns:p="http://schemas.openxmlformats.org/presentationml/2006/main">
  <p:tag name="NAME" val="SECTIONINDEX"/>
  <p:tag name="TOCTEMPLATESHAPENAME" val="Numéro de slide des sections"/>
  <p:tag name="TOCTEMPLATESHAPEDESCRIPTION" val="Définit le format de la forme contenant les numéros de slides pour les sections."/>
</p:tagLst>
</file>

<file path=ppt/tags/tag25.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26.xml><?xml version="1.0" encoding="utf-8"?>
<p:tagLst xmlns:a="http://schemas.openxmlformats.org/drawingml/2006/main" xmlns:r="http://schemas.openxmlformats.org/officeDocument/2006/relationships" xmlns:p="http://schemas.openxmlformats.org/presentationml/2006/main">
  <p:tag name="SHAPETYPE" val="SECTIONTITLE"/>
  <p:tag name="NAME" val="SECTIONTITLE"/>
  <p:tag name="TOCTEMPLATESHAPENAME" val="Titre de section"/>
  <p:tag name="TOCTEMPLATESHAPEDESCRIPTION" val="Définit le format de la forme contenant les titres de section"/>
</p:tagLst>
</file>

<file path=ppt/tags/tag27.xml><?xml version="1.0" encoding="utf-8"?>
<p:tagLst xmlns:a="http://schemas.openxmlformats.org/drawingml/2006/main" xmlns:r="http://schemas.openxmlformats.org/officeDocument/2006/relationships" xmlns:p="http://schemas.openxmlformats.org/presentationml/2006/main">
  <p:tag name="NAME" val="SUBSECTIONINDEX"/>
  <p:tag name="TOCTEMPLATESHAPENAME" val="Numéro de slide des sous-sections"/>
  <p:tag name="TOCTEMPLATESHAPEDESCRIPTION" val="Définit le format de la forme contenant les numéros de slides des sous-sections."/>
</p:tagLst>
</file>

<file path=ppt/tags/tag28.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29.xml><?xml version="1.0" encoding="utf-8"?>
<p:tagLst xmlns:a="http://schemas.openxmlformats.org/drawingml/2006/main" xmlns:r="http://schemas.openxmlformats.org/officeDocument/2006/relationships" xmlns:p="http://schemas.openxmlformats.org/presentationml/2006/main">
  <p:tag name="NAME" val="SLIDEINDEX"/>
  <p:tag name="TOCTEMPLATESHAPENAME" val="Numéro de slide"/>
  <p:tag name="TOCTEMPLATESHAPEDESCRIPTION" val="Définit le format de la forme contenant le numéro de diapositive"/>
</p:tagLst>
</file>

<file path=ppt/tags/tag30.xml><?xml version="1.0" encoding="utf-8"?>
<p:tagLst xmlns:a="http://schemas.openxmlformats.org/drawingml/2006/main" xmlns:r="http://schemas.openxmlformats.org/officeDocument/2006/relationships" xmlns:p="http://schemas.openxmlformats.org/presentationml/2006/main">
  <p:tag name="SHAPETYPE" val="SUBSECTIONTITLE"/>
  <p:tag name="NAME" val="SLIDETITLE"/>
  <p:tag name="TOCTEMPLATESHAPENAME" val="Titre des diapositives"/>
  <p:tag name="TOCTEMPLATESHAPEDESCRIPTION" val="Définit le format de la forme contenant les titres de slide"/>
</p:tagLst>
</file>

<file path=ppt/tags/tag31.xml><?xml version="1.0" encoding="utf-8"?>
<p:tagLst xmlns:a="http://schemas.openxmlformats.org/drawingml/2006/main" xmlns:r="http://schemas.openxmlformats.org/officeDocument/2006/relationships" xmlns:p="http://schemas.openxmlformats.org/presentationml/2006/main">
  <p:tag name="SHAPETYPE" val="SUBSECTIONTITLE"/>
  <p:tag name="NAME" val="SUBSECTIONTITLE"/>
  <p:tag name="TOCTEMPLATESHAPENAME" val="Titre des sous-sections"/>
  <p:tag name="TOCTEMPLATESHAPEDESCRIPTION" val="Définit le format de la forme contenant les titres des sous-sections."/>
</p:tagLst>
</file>

<file path=ppt/tags/tag32.xml><?xml version="1.0" encoding="utf-8"?>
<p:tagLst xmlns:a="http://schemas.openxmlformats.org/drawingml/2006/main" xmlns:r="http://schemas.openxmlformats.org/officeDocument/2006/relationships" xmlns:p="http://schemas.openxmlformats.org/presentationml/2006/main">
  <p:tag name="NAME" val="SUBSECTIONUM"/>
  <p:tag name="TOCTEMPLATESHAPENAME" val="Index des sous-section"/>
  <p:tag name="TOCTEMPLATESHAPEDESCRIPTION" val="Définit le format de la forme contenant les numéros des sou-sections"/>
</p:tagLst>
</file>

<file path=ppt/tags/tag33.xml><?xml version="1.0" encoding="utf-8"?>
<p:tagLst xmlns:a="http://schemas.openxmlformats.org/drawingml/2006/main" xmlns:r="http://schemas.openxmlformats.org/officeDocument/2006/relationships" xmlns:p="http://schemas.openxmlformats.org/presentationml/2006/main">
  <p:tag name="HIDETOC" val="true"/>
</p:tagLst>
</file>

<file path=ppt/tags/tag34.xml><?xml version="1.0" encoding="utf-8"?>
<p:tagLst xmlns:a="http://schemas.openxmlformats.org/drawingml/2006/main" xmlns:r="http://schemas.openxmlformats.org/officeDocument/2006/relationships" xmlns:p="http://schemas.openxmlformats.org/presentationml/2006/main">
  <p:tag name="RANK" val="3"/>
  <p:tag name="MODE" val="1"/>
  <p:tag name="LEFT" val="17"/>
  <p:tag name="TOP" val="85"/>
  <p:tag name="WIDTH" val="684"/>
  <p:tag name="NAME" val="SUBSECTIONUM"/>
  <p:tag name="TOCTEMPLATESHAPENAME" val="Index des sous-section"/>
  <p:tag name="TOCTEMPLATESHAPEDESCRIPTION" val="Définit le format de la forme contenant les numéros des sou-sections"/>
</p:tagLst>
</file>

<file path=ppt/tags/tag35.xml><?xml version="1.0" encoding="utf-8"?>
<p:tagLst xmlns:a="http://schemas.openxmlformats.org/drawingml/2006/main" xmlns:r="http://schemas.openxmlformats.org/officeDocument/2006/relationships" xmlns:p="http://schemas.openxmlformats.org/presentationml/2006/main">
  <p:tag name="RANK" val="3"/>
  <p:tag name="MODE" val="1"/>
  <p:tag name="LEFT" val="17"/>
  <p:tag name="TOP" val="85"/>
  <p:tag name="WIDTH" val="684"/>
  <p:tag name="NAME" val="SECTIONUM"/>
  <p:tag name="TOCTEMPLATESHAPENAME" val="Numéro de section"/>
  <p:tag name="TOCTEMPLATESHAPEDESCRIPTION" val="Définit le format de la forme contenant les numéros de sections"/>
</p:tagLst>
</file>

<file path=ppt/tags/tag36.xml><?xml version="1.0" encoding="utf-8"?>
<p:tagLst xmlns:a="http://schemas.openxmlformats.org/drawingml/2006/main" xmlns:r="http://schemas.openxmlformats.org/officeDocument/2006/relationships" xmlns:p="http://schemas.openxmlformats.org/presentationml/2006/main">
  <p:tag name="NAME" val="SUBSECTIONINDEX"/>
  <p:tag name="TOCTEMPLATESHAPENAME" val="Numéro de slide des sous-sections"/>
  <p:tag name="TOCTEMPLATESHAPEDESCRIPTION" val="Définit le format de la forme contenant les numéros de slides des sous-sections."/>
</p:tagLst>
</file>

<file path=ppt/tags/tag37.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38.xml><?xml version="1.0" encoding="utf-8"?>
<p:tagLst xmlns:a="http://schemas.openxmlformats.org/drawingml/2006/main" xmlns:r="http://schemas.openxmlformats.org/officeDocument/2006/relationships" xmlns:p="http://schemas.openxmlformats.org/presentationml/2006/main">
  <p:tag name="SLIDEINDEX" val="285"/>
  <p:tag name="NAME" val="SECTIONINDEX"/>
  <p:tag name="TOCTEMPLATESHAPENAME" val="Numéro de slide des sections"/>
  <p:tag name="TOCTEMPLATESHAPEDESCRIPTION" val="Définit le format de la forme contenant les numéros de slides pour les sections."/>
</p:tagLst>
</file>

<file path=ppt/tags/tag39.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40.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41.xml><?xml version="1.0" encoding="utf-8"?>
<p:tagLst xmlns:a="http://schemas.openxmlformats.org/drawingml/2006/main" xmlns:r="http://schemas.openxmlformats.org/officeDocument/2006/relationships" xmlns:p="http://schemas.openxmlformats.org/presentationml/2006/main">
  <p:tag name="TOCSHAPE" val="274"/>
  <p:tag name="SLIDEINDEX" val="274"/>
  <p:tag name="NAME" val="SLIDEINDEX"/>
  <p:tag name="TOCTEMPLATESHAPENAME" val="Numéro de slide"/>
  <p:tag name="TOCTEMPLATESHAPEDESCRIPTION" val="Définit le format de la forme contenant le numéro de diapositive"/>
</p:tagLst>
</file>

<file path=ppt/tags/tag42.xml><?xml version="1.0" encoding="utf-8"?>
<p:tagLst xmlns:a="http://schemas.openxmlformats.org/drawingml/2006/main" xmlns:r="http://schemas.openxmlformats.org/officeDocument/2006/relationships" xmlns:p="http://schemas.openxmlformats.org/presentationml/2006/main">
  <p:tag name="TOCSHAPE" val="A"/>
  <p:tag name="NAME" val="SLIDETITLE"/>
  <p:tag name="TOCTEMPLATESHAPENAME" val="Titre des diapositives"/>
  <p:tag name="TOCTEMPLATESHAPEDESCRIPTION" val="Définit le format de la forme contenant les titres de slide"/>
</p:tagLst>
</file>

<file path=ppt/tags/tag43.xml><?xml version="1.0" encoding="utf-8"?>
<p:tagLst xmlns:a="http://schemas.openxmlformats.org/drawingml/2006/main" xmlns:r="http://schemas.openxmlformats.org/officeDocument/2006/relationships" xmlns:p="http://schemas.openxmlformats.org/presentationml/2006/main">
  <p:tag name="HIDETOC" val="true"/>
</p:tagLst>
</file>

<file path=ppt/tags/tag44.xml><?xml version="1.0" encoding="utf-8"?>
<p:tagLst xmlns:a="http://schemas.openxmlformats.org/drawingml/2006/main" xmlns:r="http://schemas.openxmlformats.org/officeDocument/2006/relationships" xmlns:p="http://schemas.openxmlformats.org/presentationml/2006/main">
  <p:tag name="RANK" val="0"/>
  <p:tag name="MODE" val="1"/>
  <p:tag name="LEFT" val="17"/>
  <p:tag name="TOP" val="7,5"/>
  <p:tag name="HEIGHT" val="24,25"/>
  <p:tag name="NAME" val="SectionName"/>
  <p:tag name="TOCTEMPLATESHAPENAME" val=""/>
  <p:tag name="TOCTEMPLATESHAPEDESCRIPTION" val=""/>
</p:tagLst>
</file>

<file path=ppt/tags/tag45.xml><?xml version="1.0" encoding="utf-8"?>
<p:tagLst xmlns:a="http://schemas.openxmlformats.org/drawingml/2006/main" xmlns:r="http://schemas.openxmlformats.org/officeDocument/2006/relationships" xmlns:p="http://schemas.openxmlformats.org/presentationml/2006/main">
  <p:tag name="RANK" val="1"/>
  <p:tag name="MODE" val="1"/>
  <p:tag name="RIGHT" val="701"/>
  <p:tag name="TOP" val="7,5"/>
  <p:tag name="HEIGHT" val="24,25"/>
  <p:tag name="NAME" val="Reminder26/04/2013 17:03:43466049517"/>
  <p:tag name="TOCTEMPLATESHAPENAME" val="Subsection"/>
</p:tagLst>
</file>

<file path=ppt/tags/tag46.xml><?xml version="1.0" encoding="utf-8"?>
<p:tagLst xmlns:a="http://schemas.openxmlformats.org/drawingml/2006/main" xmlns:r="http://schemas.openxmlformats.org/officeDocument/2006/relationships" xmlns:p="http://schemas.openxmlformats.org/presentationml/2006/main">
  <p:tag name="HIDETOC" val="true"/>
</p:tagLst>
</file>

<file path=ppt/theme/theme1.xml><?xml version="1.0" encoding="utf-8"?>
<a:theme xmlns:a="http://schemas.openxmlformats.org/drawingml/2006/main" name="SYZ">
  <a:themeElements>
    <a:clrScheme name="SYZ 2021">
      <a:dk1>
        <a:srgbClr val="202945"/>
      </a:dk1>
      <a:lt1>
        <a:srgbClr val="FFFFFF"/>
      </a:lt1>
      <a:dk2>
        <a:srgbClr val="000000"/>
      </a:dk2>
      <a:lt2>
        <a:srgbClr val="D8F1F4"/>
      </a:lt2>
      <a:accent1>
        <a:srgbClr val="3AB7C8"/>
      </a:accent1>
      <a:accent2>
        <a:srgbClr val="84C24F"/>
      </a:accent2>
      <a:accent3>
        <a:srgbClr val="FFC545"/>
      </a:accent3>
      <a:accent4>
        <a:srgbClr val="FF6C0E"/>
      </a:accent4>
      <a:accent5>
        <a:srgbClr val="B35DB5"/>
      </a:accent5>
      <a:accent6>
        <a:srgbClr val="A7A8A9"/>
      </a:accent6>
      <a:hlink>
        <a:srgbClr val="202945"/>
      </a:hlink>
      <a:folHlink>
        <a:srgbClr val="7385BE"/>
      </a:folHlink>
    </a:clrScheme>
    <a:fontScheme name="SYZ 2021">
      <a:majorFont>
        <a:latin typeface="Nunito Sans ExtraBold"/>
        <a:ea typeface=""/>
        <a:cs typeface=""/>
      </a:majorFont>
      <a:minorFont>
        <a:latin typeface="Nunito Sans"/>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vert="horz" wrap="square" lIns="0" tIns="0" rIns="0" bIns="0" rtlCol="0">
        <a:noAutofit/>
      </a:bodyPr>
      <a:lstStyle>
        <a:defPPr algn="l">
          <a:defRPr sz="1400" dirty="0" err="1" smtClean="0"/>
        </a:defPPr>
      </a:lstStyle>
    </a:txDef>
  </a:objectDefaults>
  <a:extraClrSchemeLst/>
  <a:custClrLst>
    <a:custClr name="Yellow">
      <a:srgbClr val="FFA400"/>
    </a:custClr>
    <a:custClr name="Grey Blue">
      <a:srgbClr val="4B5F80"/>
    </a:custClr>
    <a:custClr name="Light Orange">
      <a:srgbClr val="FF8300"/>
    </a:custClr>
    <a:custClr name="Red">
      <a:srgbClr val="EE3B2A"/>
    </a:custClr>
    <a:custClr name="Pink">
      <a:srgbClr val="EB3F8E"/>
    </a:custClr>
    <a:custClr name="Blue Violet">
      <a:srgbClr val="7C83C7"/>
    </a:custClr>
    <a:custClr name="Mint">
      <a:srgbClr val="00CEB0"/>
    </a:custClr>
    <a:custClr name="Gold">
      <a:srgbClr val="AA9561"/>
    </a:custClr>
  </a:custClrLst>
  <a:extLst>
    <a:ext uri="{05A4C25C-085E-4340-85A3-A5531E510DB2}">
      <thm15:themeFamily xmlns:thm15="http://schemas.microsoft.com/office/thememl/2012/main" name="SYZPrintEN.potx" id="{DDE7A2C3-CA48-4F33-B823-08228F699EB5}" vid="{AB4AD673-E7A2-470B-8A20-AB3DFE4FC4D5}"/>
    </a:ext>
  </a:extLst>
</a:theme>
</file>

<file path=ppt/theme/theme2.xml><?xml version="1.0" encoding="utf-8"?>
<a:theme xmlns:a="http://schemas.openxmlformats.org/drawingml/2006/main" name="UpSlide Table Of Content Master (do not ed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YZPrintEN.potx" id="{DDE7A2C3-CA48-4F33-B823-08228F699EB5}" vid="{5701111E-4E11-4A67-9147-054C8F0DDE76}"/>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C2A305C86CCF04EA9E232A48C96CDBA" ma:contentTypeVersion="16" ma:contentTypeDescription="Create a new document." ma:contentTypeScope="" ma:versionID="0515c844464249f2ee76b0036b32f922">
  <xsd:schema xmlns:xsd="http://www.w3.org/2001/XMLSchema" xmlns:xs="http://www.w3.org/2001/XMLSchema" xmlns:p="http://schemas.microsoft.com/office/2006/metadata/properties" xmlns:ns2="2bae1e25-2039-43c7-99e3-ba451cc96d11" xmlns:ns3="7b3cf194-e417-4629-a708-d69e38b910d4" targetNamespace="http://schemas.microsoft.com/office/2006/metadata/properties" ma:root="true" ma:fieldsID="32e1f0f4977387ca3d705fd435ae2983" ns2:_="" ns3:_="">
    <xsd:import namespace="2bae1e25-2039-43c7-99e3-ba451cc96d11"/>
    <xsd:import namespace="7b3cf194-e417-4629-a708-d69e38b910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ae1e25-2039-43c7-99e3-ba451cc96d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4ee4b1d-2e71-4c4f-9378-a68bb0b7b4d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b3cf194-e417-4629-a708-d69e38b910d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ce07b28-46fa-44b0-a6eb-6e0d7d5a9b64}" ma:internalName="TaxCatchAll" ma:showField="CatchAllData" ma:web="7b3cf194-e417-4629-a708-d69e38b910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b3cf194-e417-4629-a708-d69e38b910d4" xsi:nil="true"/>
    <lcf76f155ced4ddcb4097134ff3c332f xmlns="2bae1e25-2039-43c7-99e3-ba451cc96d1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79325FC-7DD1-46F3-BA35-F1155CED6762}">
  <ds:schemaRefs>
    <ds:schemaRef ds:uri="http://schemas.microsoft.com/sharepoint/v3/contenttype/forms"/>
  </ds:schemaRefs>
</ds:datastoreItem>
</file>

<file path=customXml/itemProps2.xml><?xml version="1.0" encoding="utf-8"?>
<ds:datastoreItem xmlns:ds="http://schemas.openxmlformats.org/officeDocument/2006/customXml" ds:itemID="{71C5D48F-E5DD-4741-98FB-99AF15245B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ae1e25-2039-43c7-99e3-ba451cc96d11"/>
    <ds:schemaRef ds:uri="7b3cf194-e417-4629-a708-d69e38b910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C4076E-6B4E-457A-9634-0B8020DC6A3B}">
  <ds:schemaRefs>
    <ds:schemaRef ds:uri="2bae1e25-2039-43c7-99e3-ba451cc96d11"/>
    <ds:schemaRef ds:uri="http://schemas.microsoft.com/office/infopath/2007/PartnerControls"/>
    <ds:schemaRef ds:uri="http://www.w3.org/XML/1998/namespace"/>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7b3cf194-e417-4629-a708-d69e38b910d4"/>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SYZPrintEN</Template>
  <TotalTime>674</TotalTime>
  <Words>1419</Words>
  <Application>Microsoft Office PowerPoint</Application>
  <PresentationFormat>Personnalisé</PresentationFormat>
  <Paragraphs>204</Paragraphs>
  <Slides>45</Slides>
  <Notes>45</Notes>
  <HiddenSlides>0</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45</vt:i4>
      </vt:variant>
    </vt:vector>
  </HeadingPairs>
  <TitlesOfParts>
    <vt:vector size="59" baseType="lpstr">
      <vt:lpstr>Aptos</vt:lpstr>
      <vt:lpstr>Arial</vt:lpstr>
      <vt:lpstr>Calibri</vt:lpstr>
      <vt:lpstr>Cambria</vt:lpstr>
      <vt:lpstr>Century Gothic</vt:lpstr>
      <vt:lpstr>Garamond</vt:lpstr>
      <vt:lpstr>Neue Haas Grotesk Text Pro</vt:lpstr>
      <vt:lpstr>Nunito Sans</vt:lpstr>
      <vt:lpstr>Nunito Sans ExtraBold</vt:lpstr>
      <vt:lpstr>Nunito Sans SemiBold</vt:lpstr>
      <vt:lpstr>Segoe UI Light</vt:lpstr>
      <vt:lpstr>Wingdings 3</vt:lpstr>
      <vt:lpstr>SYZ</vt:lpstr>
      <vt:lpstr>UpSlide Table Of Content Master (do not edit)</vt:lpstr>
      <vt:lpstr>Présentation PowerPoint</vt:lpstr>
      <vt:lpstr>Présentation PowerPoint</vt:lpstr>
      <vt:lpstr>From US exceptionalism to US bashing...to US exceptionalism again</vt:lpstr>
      <vt:lpstr>2025 events have shaken faith in American exceptionalism</vt:lpstr>
      <vt:lpstr>Geopolitical power dwarf economic power</vt:lpstr>
      <vt:lpstr>Forget about D.O.G.E, fiscal discipline, and debt reduction… </vt:lpstr>
      <vt:lpstr>Présentation PowerPoint</vt:lpstr>
      <vt:lpstr>Présentation PowerPoint</vt:lpstr>
      <vt:lpstr>Despite all these scary headlines, a sea of green</vt:lpstr>
      <vt:lpstr>Présentation PowerPoint</vt:lpstr>
      <vt:lpstr>Présentation PowerPoint</vt:lpstr>
      <vt:lpstr>Welcome to the “T.A.C.O trade”</vt:lpstr>
      <vt:lpstr>The bond market can intimidate anyone… even Donald Trump </vt:lpstr>
      <vt:lpstr>Recession? What recession? </vt:lpstr>
      <vt:lpstr>Présentation PowerPoint</vt:lpstr>
      <vt:lpstr>Présentation PowerPoint</vt:lpstr>
      <vt:lpstr>The “GenAI” bull market</vt:lpstr>
      <vt:lpstr>The GenAI is a multi-year, multi-sector growth engine</vt:lpstr>
      <vt:lpstr>Présentation PowerPoint</vt:lpstr>
      <vt:lpstr>Présentation PowerPoint</vt:lpstr>
      <vt:lpstr>Foreign flows: no signs of US defiance at this stage</vt:lpstr>
      <vt:lpstr>Some regions in the world have never been so pro-US…</vt:lpstr>
      <vt:lpstr>Warren Buffet: “Don’t bet against America”...</vt:lpstr>
      <vt:lpstr>Do you think this is likely to change? </vt:lpstr>
      <vt:lpstr>For the time being, generative AI remains a US-China race… </vt:lpstr>
      <vt:lpstr>… while Europe remains obsessed with regulation</vt:lpstr>
      <vt:lpstr>Don’t forget that the stock market is NOT the economy…</vt:lpstr>
      <vt:lpstr>US stocks exhibit higher Return on Capital Employed (RoCE)</vt:lpstr>
      <vt:lpstr>Still, there is some room for global asset allocators to rebalance</vt:lpstr>
      <vt:lpstr>Can we afford to ignore China?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Bull versus Bear…. </vt:lpstr>
      <vt:lpstr>Présentation PowerPoint</vt:lpstr>
      <vt:lpstr>Worried about investing at all-time highs? History says you shouldn’t </vt:lpstr>
      <vt:lpstr>US equities: a Summer of disbelief for institutional investors </vt:lpstr>
      <vt:lpstr>Q4 2025 outlook </vt:lpstr>
      <vt:lpstr>Looking for diversifiers...</vt:lpstr>
      <vt:lpstr>Welcome to Syzerland</vt:lpstr>
    </vt:vector>
  </TitlesOfParts>
  <Company>Banque SYZ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Syzerland</dc:title>
  <dc:creator>pbaldauf</dc:creator>
  <cp:lastModifiedBy>Charles-Henry Monchau</cp:lastModifiedBy>
  <cp:revision>249</cp:revision>
  <cp:lastPrinted>2024-04-18T08:48:39Z</cp:lastPrinted>
  <dcterms:created xsi:type="dcterms:W3CDTF">2021-11-09T18:35:22Z</dcterms:created>
  <dcterms:modified xsi:type="dcterms:W3CDTF">2025-09-15T21:07:22Z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0x010100CC2A305C86CCF04EA9E232A48C96CDBA</vt:lpwstr>
  </property>
  <property fmtid="{D5CDD505-2E9C-101B-9397-08002B2CF9AE}" pid="3" name="MSIP_Label_c4f60076-b082-445a-b1ef-a2dfddfd9d55_Enabled">
    <vt:lpwstr>true</vt:lpwstr>
  </property>
  <property fmtid="{D5CDD505-2E9C-101B-9397-08002B2CF9AE}" pid="4" name="MSIP_Label_c4f60076-b082-445a-b1ef-a2dfddfd9d55_SetDate">
    <vt:lpwstr>2023-01-10T10:43:20Z</vt:lpwstr>
  </property>
  <property fmtid="{D5CDD505-2E9C-101B-9397-08002B2CF9AE}" pid="5" name="MSIP_Label_c4f60076-b082-445a-b1ef-a2dfddfd9d55_Method">
    <vt:lpwstr>Standard</vt:lpwstr>
  </property>
  <property fmtid="{D5CDD505-2E9C-101B-9397-08002B2CF9AE}" pid="6" name="MSIP_Label_c4f60076-b082-445a-b1ef-a2dfddfd9d55_Name">
    <vt:lpwstr>C2-Confidential</vt:lpwstr>
  </property>
  <property fmtid="{D5CDD505-2E9C-101B-9397-08002B2CF9AE}" pid="7" name="MSIP_Label_c4f60076-b082-445a-b1ef-a2dfddfd9d55_SiteId">
    <vt:lpwstr>7460684c-d2b3-4e8d-b436-2d0df6ff5988</vt:lpwstr>
  </property>
  <property fmtid="{D5CDD505-2E9C-101B-9397-08002B2CF9AE}" pid="8" name="MSIP_Label_c4f60076-b082-445a-b1ef-a2dfddfd9d55_ActionId">
    <vt:lpwstr>d460a213-ae10-43f7-9405-1c3f2cd71f36</vt:lpwstr>
  </property>
  <property fmtid="{D5CDD505-2E9C-101B-9397-08002B2CF9AE}" pid="9" name="MSIP_Label_c4f60076-b082-445a-b1ef-a2dfddfd9d55_ContentBits">
    <vt:lpwstr>0</vt:lpwstr>
  </property>
  <property fmtid="{D5CDD505-2E9C-101B-9397-08002B2CF9AE}" pid="10" name="MSIP_Label_a9e46280-7c6c-48e1-a256-f27a932e76ee_Enabled">
    <vt:lpwstr>true</vt:lpwstr>
  </property>
  <property fmtid="{D5CDD505-2E9C-101B-9397-08002B2CF9AE}" pid="11" name="MSIP_Label_a9e46280-7c6c-48e1-a256-f27a932e76ee_SetDate">
    <vt:lpwstr>2025-05-15T12:06:00Z</vt:lpwstr>
  </property>
  <property fmtid="{D5CDD505-2E9C-101B-9397-08002B2CF9AE}" pid="12" name="MSIP_Label_a9e46280-7c6c-48e1-a256-f27a932e76ee_Method">
    <vt:lpwstr>Standard</vt:lpwstr>
  </property>
  <property fmtid="{D5CDD505-2E9C-101B-9397-08002B2CF9AE}" pid="13" name="MSIP_Label_a9e46280-7c6c-48e1-a256-f27a932e76ee_Name">
    <vt:lpwstr>C2-Confidential</vt:lpwstr>
  </property>
  <property fmtid="{D5CDD505-2E9C-101B-9397-08002B2CF9AE}" pid="14" name="MSIP_Label_a9e46280-7c6c-48e1-a256-f27a932e76ee_SiteId">
    <vt:lpwstr>00137d3d-3556-4d89-bdd6-8cf30cc386e2</vt:lpwstr>
  </property>
  <property fmtid="{D5CDD505-2E9C-101B-9397-08002B2CF9AE}" pid="15" name="MSIP_Label_a9e46280-7c6c-48e1-a256-f27a932e76ee_ActionId">
    <vt:lpwstr>4d2d8486-af22-48e5-8565-2d2a784155d3</vt:lpwstr>
  </property>
  <property fmtid="{D5CDD505-2E9C-101B-9397-08002B2CF9AE}" pid="16" name="MSIP_Label_a9e46280-7c6c-48e1-a256-f27a932e76ee_ContentBits">
    <vt:lpwstr>0</vt:lpwstr>
  </property>
</Properties>
</file>